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4"/>
  </p:notesMasterIdLst>
  <p:sldIdLst>
    <p:sldId id="256" r:id="rId2"/>
    <p:sldId id="258" r:id="rId3"/>
    <p:sldId id="259" r:id="rId4"/>
    <p:sldId id="257" r:id="rId5"/>
    <p:sldId id="261" r:id="rId6"/>
    <p:sldId id="262" r:id="rId7"/>
    <p:sldId id="277" r:id="rId8"/>
    <p:sldId id="263" r:id="rId9"/>
    <p:sldId id="264" r:id="rId10"/>
    <p:sldId id="265" r:id="rId11"/>
    <p:sldId id="266" r:id="rId12"/>
    <p:sldId id="267" r:id="rId13"/>
    <p:sldId id="268" r:id="rId14"/>
    <p:sldId id="278" r:id="rId15"/>
    <p:sldId id="279" r:id="rId16"/>
    <p:sldId id="280" r:id="rId17"/>
    <p:sldId id="281" r:id="rId18"/>
    <p:sldId id="282" r:id="rId19"/>
    <p:sldId id="292" r:id="rId20"/>
    <p:sldId id="283" r:id="rId21"/>
    <p:sldId id="284" r:id="rId22"/>
    <p:sldId id="286" r:id="rId23"/>
    <p:sldId id="287" r:id="rId24"/>
    <p:sldId id="288" r:id="rId25"/>
    <p:sldId id="289" r:id="rId26"/>
    <p:sldId id="290" r:id="rId27"/>
    <p:sldId id="291" r:id="rId28"/>
    <p:sldId id="285" r:id="rId29"/>
    <p:sldId id="293" r:id="rId30"/>
    <p:sldId id="294" r:id="rId31"/>
    <p:sldId id="295" r:id="rId32"/>
    <p:sldId id="269" r:id="rId33"/>
  </p:sldIdLst>
  <p:sldSz cx="14630400" cy="8229600"/>
  <p:notesSz cx="8229600" cy="14630400"/>
  <p:embeddedFontLst>
    <p:embeddedFont>
      <p:font typeface="Abadi Extra Light" panose="020B0204020104020204" pitchFamily="34" charset="0"/>
      <p:regular r:id="rId35"/>
    </p:embeddedFont>
    <p:embeddedFont>
      <p:font typeface="ADLaM Display" panose="02010000000000000000" pitchFamily="2" charset="0"/>
      <p:regular r:id="rId36"/>
    </p:embeddedFont>
    <p:embeddedFont>
      <p:font typeface="Overpass"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671"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721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72BAE-05D2-AD18-52A3-BE87980D0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2C135D-DD09-3FE7-AACB-E43696698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66E2B-B2F3-0EDC-B929-A45C142B5A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34421D-8CB6-7E43-FCD0-472A3FCFC16F}"/>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647083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BE709-30DB-C1DD-19BC-5A5BA5C3F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D94FA-0C72-7A11-6D4C-BABE972936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303FBF-BA7D-AD12-269E-96E5F1A147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6DAECB-3BD6-4462-EA9F-0B0A26F53DB0}"/>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56827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E023B-B446-CDFE-956A-CD1A01C6C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5D60C-BB2E-D8E0-C4D6-E656DE6F52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4EC1F-E4D5-763F-126D-01072D0887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ECED16-303A-2923-6CD5-1BFDEE79DC0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558423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1970C-433A-D979-A925-6BC79F624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A47A3B-C6C3-9040-40F0-53F982BC3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BFAC8-3DE3-F350-E5FD-31ABA9F5A9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ECEFB6-E463-E2D5-13FA-E5EFB5487271}"/>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077016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A833C-CF8C-928E-6A2B-A508977DF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2BE64-722B-F311-293C-1AE241733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4160F8-E808-F192-205F-042CF184F7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1EE9CE-8CC2-CCB7-CC64-30E8121C0A49}"/>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712711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97D8E-4E0D-DA30-CFC9-33C424757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F5DB78-7704-7B2F-198A-14E6F28E0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9AE98-C47D-8CDD-41B2-1FE82624D2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4B113A-3F43-B39D-0A1F-EBA8BAB4D43F}"/>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905151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D7A7D-1FEE-0632-942A-77DEDC3069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C21EB-5C87-7648-0FC8-4BF3EF6DD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9BB33-4D77-09D9-70DA-DA4BA66AF8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C28F54-084D-5A02-FD8A-BE4E4185E4E1}"/>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400547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1591A-5D00-A6F6-86F2-2614DC7DF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B7629-AB8D-C26A-47F8-FCDE531C1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54A381-733F-3FE1-0C8B-0B7D70375D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90C61D-C687-86B7-3EBA-CAFD9C75C90F}"/>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785334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182D3-93CD-D7E3-40B4-0E2247769E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19F50-BBA2-8814-A70D-E3748E942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ED2C5-B5F3-72EE-E376-DA6F6DBE05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D1A556-5F3E-5A33-0965-C41AF98BECC4}"/>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90125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F68F0-FD1F-3872-0686-184A29662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F9011-FA01-E6B9-90A4-D71F375A7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F13409-C131-D03F-D3FE-1BCE5CD747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96BA60-E403-AAAD-D90F-5F9C42D6FB5F}"/>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18527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2FF0-1E04-E0FA-7F19-4AB50B9D47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C5CC8C-10ED-8AEB-DD8E-9A592C15A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F1DC2-132D-A132-25F3-DD4D2DCEF7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8BCFB2-E68E-73E1-4881-8084C693353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375130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5F2"/>
          </a:solidFill>
          <a:ln/>
        </p:spPr>
      </p:sp>
      <p:sp>
        <p:nvSpPr>
          <p:cNvPr id="3" name="Shape 1"/>
          <p:cNvSpPr/>
          <p:nvPr/>
        </p:nvSpPr>
        <p:spPr>
          <a:xfrm>
            <a:off x="0" y="0"/>
            <a:ext cx="14630400" cy="8229600"/>
          </a:xfrm>
          <a:prstGeom prst="rect">
            <a:avLst/>
          </a:prstGeom>
          <a:solidFill>
            <a:srgbClr val="252222">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5F2"/>
          </a:solidFill>
          <a:ln/>
        </p:spPr>
      </p:sp>
      <p:sp>
        <p:nvSpPr>
          <p:cNvPr id="3" name="Shape 1"/>
          <p:cNvSpPr/>
          <p:nvPr/>
        </p:nvSpPr>
        <p:spPr>
          <a:xfrm>
            <a:off x="0" y="0"/>
            <a:ext cx="14630400" cy="8229600"/>
          </a:xfrm>
          <a:prstGeom prst="rect">
            <a:avLst/>
          </a:prstGeom>
          <a:solidFill>
            <a:srgbClr val="252222">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5F2"/>
          </a:solidFill>
          <a:ln/>
        </p:spPr>
      </p:sp>
      <p:sp>
        <p:nvSpPr>
          <p:cNvPr id="3" name="Shape 1"/>
          <p:cNvSpPr/>
          <p:nvPr/>
        </p:nvSpPr>
        <p:spPr>
          <a:xfrm>
            <a:off x="0" y="0"/>
            <a:ext cx="14630400" cy="8229600"/>
          </a:xfrm>
          <a:prstGeom prst="rect">
            <a:avLst/>
          </a:prstGeom>
          <a:solidFill>
            <a:srgbClr val="252222">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5F2"/>
          </a:solidFill>
          <a:ln/>
        </p:spPr>
      </p:sp>
      <p:sp>
        <p:nvSpPr>
          <p:cNvPr id="3" name="Shape 1"/>
          <p:cNvSpPr/>
          <p:nvPr/>
        </p:nvSpPr>
        <p:spPr>
          <a:xfrm>
            <a:off x="0" y="0"/>
            <a:ext cx="14630400" cy="8229600"/>
          </a:xfrm>
          <a:prstGeom prst="rect">
            <a:avLst/>
          </a:prstGeom>
          <a:solidFill>
            <a:srgbClr val="252222">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5F2"/>
          </a:solidFill>
          <a:ln/>
        </p:spPr>
      </p:sp>
      <p:sp>
        <p:nvSpPr>
          <p:cNvPr id="3" name="Shape 1"/>
          <p:cNvSpPr/>
          <p:nvPr/>
        </p:nvSpPr>
        <p:spPr>
          <a:xfrm>
            <a:off x="0" y="0"/>
            <a:ext cx="14630400" cy="8229600"/>
          </a:xfrm>
          <a:prstGeom prst="rect">
            <a:avLst/>
          </a:prstGeom>
          <a:solidFill>
            <a:srgbClr val="252222">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5F2"/>
          </a:solidFill>
          <a:ln/>
        </p:spPr>
      </p:sp>
      <p:sp>
        <p:nvSpPr>
          <p:cNvPr id="3" name="Shape 1"/>
          <p:cNvSpPr/>
          <p:nvPr/>
        </p:nvSpPr>
        <p:spPr>
          <a:xfrm>
            <a:off x="0" y="0"/>
            <a:ext cx="14630400" cy="8229600"/>
          </a:xfrm>
          <a:prstGeom prst="rect">
            <a:avLst/>
          </a:prstGeom>
          <a:solidFill>
            <a:srgbClr val="252222">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5F2"/>
          </a:solidFill>
          <a:ln/>
        </p:spPr>
      </p:sp>
      <p:sp>
        <p:nvSpPr>
          <p:cNvPr id="3" name="Shape 1"/>
          <p:cNvSpPr/>
          <p:nvPr/>
        </p:nvSpPr>
        <p:spPr>
          <a:xfrm>
            <a:off x="0" y="0"/>
            <a:ext cx="14630400" cy="8229600"/>
          </a:xfrm>
          <a:prstGeom prst="rect">
            <a:avLst/>
          </a:prstGeom>
          <a:solidFill>
            <a:srgbClr val="252222">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5F2"/>
          </a:solidFill>
          <a:ln/>
        </p:spPr>
      </p:sp>
      <p:sp>
        <p:nvSpPr>
          <p:cNvPr id="3" name="Shape 1"/>
          <p:cNvSpPr/>
          <p:nvPr/>
        </p:nvSpPr>
        <p:spPr>
          <a:xfrm>
            <a:off x="0" y="0"/>
            <a:ext cx="14630400" cy="8229600"/>
          </a:xfrm>
          <a:prstGeom prst="rect">
            <a:avLst/>
          </a:prstGeom>
          <a:solidFill>
            <a:srgbClr val="252222">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968693" y="4223742"/>
            <a:ext cx="8016597" cy="2004060"/>
          </a:xfrm>
          <a:prstGeom prst="rect">
            <a:avLst/>
          </a:prstGeom>
          <a:noFill/>
          <a:ln/>
        </p:spPr>
        <p:txBody>
          <a:bodyPr wrap="square" lIns="0" tIns="0" rIns="0" bIns="0" rtlCol="0" anchor="t"/>
          <a:lstStyle/>
          <a:p>
            <a:pPr marL="0" indent="0" algn="l">
              <a:lnSpc>
                <a:spcPts val="7850"/>
              </a:lnSpc>
              <a:buNone/>
            </a:pPr>
            <a:r>
              <a:rPr lang="en-US" sz="6300" b="1" kern="0" spc="-189"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VIT-</a:t>
            </a:r>
            <a:r>
              <a:rPr lang="en-US" sz="6300" b="1" kern="0" spc="-189"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rPr>
              <a:t>AspiraEdge</a:t>
            </a:r>
            <a:r>
              <a:rPr lang="en-US" sz="6300" b="1" kern="0" spc="-189"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 G-47</a:t>
            </a:r>
          </a:p>
          <a:p>
            <a:pPr marL="0" indent="0" algn="l">
              <a:lnSpc>
                <a:spcPts val="7850"/>
              </a:lnSpc>
              <a:buNone/>
            </a:pPr>
            <a:r>
              <a:rPr lang="en-US" sz="3000" i="1" kern="0" spc="-189"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Pushing Boundaries Unlocking Potential</a:t>
            </a:r>
            <a:endParaRPr lang="en-US" sz="3000" i="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Text 1"/>
          <p:cNvSpPr/>
          <p:nvPr/>
        </p:nvSpPr>
        <p:spPr>
          <a:xfrm>
            <a:off x="968693" y="6775372"/>
            <a:ext cx="12692896" cy="590071"/>
          </a:xfrm>
          <a:prstGeom prst="rect">
            <a:avLst/>
          </a:prstGeom>
          <a:noFill/>
          <a:ln/>
        </p:spPr>
        <p:txBody>
          <a:bodyPr wrap="none" lIns="0" tIns="0" rIns="0" bIns="0" rtlCol="0" anchor="t"/>
          <a:lstStyle/>
          <a:p>
            <a:pPr marL="0" indent="0" algn="l">
              <a:lnSpc>
                <a:spcPts val="3850"/>
              </a:lnSpc>
              <a:buNone/>
            </a:pPr>
            <a:r>
              <a:rPr lang="en-US" sz="2400" dirty="0">
                <a:solidFill>
                  <a:srgbClr val="E5E0DF"/>
                </a:solidFill>
                <a:latin typeface="Abadi Extra Light" panose="020F0502020204030204" pitchFamily="34" charset="0"/>
              </a:rPr>
              <a:t>A launch-ready website for college.</a:t>
            </a:r>
            <a:endParaRPr lang="en-US" sz="2400" dirty="0">
              <a:latin typeface="Abadi Extra Light"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68693" y="1051322"/>
            <a:ext cx="8712041" cy="986790"/>
          </a:xfrm>
          <a:prstGeom prst="rect">
            <a:avLst/>
          </a:prstGeom>
          <a:noFill/>
          <a:ln/>
        </p:spPr>
        <p:txBody>
          <a:bodyPr wrap="none" lIns="0" tIns="0" rIns="0" bIns="0" rtlCol="0" anchor="t"/>
          <a:lstStyle/>
          <a:p>
            <a:pPr marL="0" indent="0" algn="l">
              <a:lnSpc>
                <a:spcPts val="7750"/>
              </a:lnSpc>
              <a:buNone/>
            </a:pPr>
            <a:r>
              <a:rPr lang="en-US" sz="2000" b="1" kern="0" spc="-186"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II)ABOUT US SECTIONS:-</a:t>
            </a:r>
            <a:endParaRPr lang="en-US" sz="2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 1"/>
          <p:cNvSpPr/>
          <p:nvPr/>
        </p:nvSpPr>
        <p:spPr>
          <a:xfrm>
            <a:off x="968693" y="2289691"/>
            <a:ext cx="12692896" cy="268367"/>
          </a:xfrm>
          <a:prstGeom prst="rect">
            <a:avLst/>
          </a:prstGeom>
          <a:noFill/>
          <a:ln/>
        </p:spPr>
        <p:txBody>
          <a:bodyPr wrap="none" lIns="0" tIns="0" rIns="0" bIns="0" rtlCol="0" anchor="t"/>
          <a:lstStyle/>
          <a:p>
            <a:pPr marL="0" indent="0" algn="l">
              <a:lnSpc>
                <a:spcPts val="2100"/>
              </a:lnSpc>
              <a:buNone/>
            </a:pPr>
            <a:endParaRPr lang="en-US" sz="1300" dirty="0"/>
          </a:p>
        </p:txBody>
      </p:sp>
      <p:pic>
        <p:nvPicPr>
          <p:cNvPr id="10" name="Picture 9">
            <a:extLst>
              <a:ext uri="{FF2B5EF4-FFF2-40B4-BE49-F238E27FC236}">
                <a16:creationId xmlns:a16="http://schemas.microsoft.com/office/drawing/2014/main" id="{4837B7A8-D9E3-F445-6A02-2AE960CF99DF}"/>
              </a:ext>
            </a:extLst>
          </p:cNvPr>
          <p:cNvPicPr>
            <a:picLocks noChangeAspect="1"/>
          </p:cNvPicPr>
          <p:nvPr/>
        </p:nvPicPr>
        <p:blipFill>
          <a:blip r:embed="rId3"/>
          <a:stretch>
            <a:fillRect/>
          </a:stretch>
        </p:blipFill>
        <p:spPr>
          <a:xfrm>
            <a:off x="968693" y="2038112"/>
            <a:ext cx="13010920" cy="49525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68693" y="339447"/>
            <a:ext cx="5809059" cy="726043"/>
          </a:xfrm>
          <a:prstGeom prst="rect">
            <a:avLst/>
          </a:prstGeom>
          <a:noFill/>
          <a:ln/>
        </p:spPr>
        <p:txBody>
          <a:bodyPr wrap="none" lIns="0" tIns="0" rIns="0" bIns="0" rtlCol="0" anchor="t"/>
          <a:lstStyle/>
          <a:p>
            <a:pPr marL="0" indent="0" algn="l">
              <a:lnSpc>
                <a:spcPts val="5700"/>
              </a:lnSpc>
              <a:buNone/>
            </a:pPr>
            <a:endParaRPr lang="en-US" sz="4550" dirty="0"/>
          </a:p>
        </p:txBody>
      </p:sp>
      <p:pic>
        <p:nvPicPr>
          <p:cNvPr id="4" name="Image 1" descr="preencoded.png"/>
          <p:cNvPicPr>
            <a:picLocks noChangeAspect="1"/>
          </p:cNvPicPr>
          <p:nvPr/>
        </p:nvPicPr>
        <p:blipFill>
          <a:blip r:embed="rId3"/>
          <a:stretch>
            <a:fillRect/>
          </a:stretch>
        </p:blipFill>
        <p:spPr>
          <a:xfrm>
            <a:off x="968693" y="7704058"/>
            <a:ext cx="7221379" cy="4983956"/>
          </a:xfrm>
          <a:prstGeom prst="rect">
            <a:avLst/>
          </a:prstGeom>
        </p:spPr>
      </p:pic>
      <p:sp>
        <p:nvSpPr>
          <p:cNvPr id="5" name="Text 1"/>
          <p:cNvSpPr/>
          <p:nvPr/>
        </p:nvSpPr>
        <p:spPr>
          <a:xfrm>
            <a:off x="968693" y="12826841"/>
            <a:ext cx="12692896" cy="212765"/>
          </a:xfrm>
          <a:prstGeom prst="rect">
            <a:avLst/>
          </a:prstGeom>
          <a:noFill/>
          <a:ln/>
        </p:spPr>
        <p:txBody>
          <a:bodyPr wrap="none" lIns="0" tIns="0" rIns="0" bIns="0" rtlCol="0" anchor="t"/>
          <a:lstStyle/>
          <a:p>
            <a:pPr marL="0" indent="0" algn="l">
              <a:lnSpc>
                <a:spcPts val="1550"/>
              </a:lnSpc>
              <a:buNone/>
            </a:pPr>
            <a:r>
              <a:rPr lang="en-US" sz="950" dirty="0">
                <a:solidFill>
                  <a:srgbClr val="000000"/>
                </a:solidFill>
                <a:latin typeface="Overpass" pitchFamily="34" charset="0"/>
                <a:ea typeface="Overpass" pitchFamily="34" charset="-122"/>
                <a:cs typeface="Overpass" pitchFamily="34" charset="-120"/>
              </a:rPr>
              <a:t>💡</a:t>
            </a:r>
            <a:r>
              <a:rPr lang="en-US" sz="950" i="1" dirty="0">
                <a:solidFill>
                  <a:srgbClr val="E5E0DF"/>
                </a:solidFill>
                <a:latin typeface="Overpass" pitchFamily="34" charset="0"/>
                <a:ea typeface="Overpass" pitchFamily="34" charset="-122"/>
                <a:cs typeface="Overpass" pitchFamily="34" charset="-120"/>
              </a:rPr>
              <a:t> </a:t>
            </a:r>
            <a:r>
              <a:rPr lang="en-US" sz="950" dirty="0">
                <a:solidFill>
                  <a:srgbClr val="E5E0DF"/>
                </a:solidFill>
                <a:latin typeface="Overpass" pitchFamily="34" charset="0"/>
                <a:ea typeface="Overpass" pitchFamily="34" charset="-122"/>
                <a:cs typeface="Overpass" pitchFamily="34" charset="-120"/>
              </a:rPr>
              <a:t>Tip: Trying copying and pasting charts from Google Sheets</a:t>
            </a:r>
            <a:endParaRPr lang="en-US" sz="950" dirty="0"/>
          </a:p>
        </p:txBody>
      </p:sp>
      <p:pic>
        <p:nvPicPr>
          <p:cNvPr id="7" name="Picture 6">
            <a:extLst>
              <a:ext uri="{FF2B5EF4-FFF2-40B4-BE49-F238E27FC236}">
                <a16:creationId xmlns:a16="http://schemas.microsoft.com/office/drawing/2014/main" id="{22E97D98-A3A1-DBB0-90CD-135E2B4241E4}"/>
              </a:ext>
            </a:extLst>
          </p:cNvPr>
          <p:cNvPicPr>
            <a:picLocks noChangeAspect="1"/>
          </p:cNvPicPr>
          <p:nvPr/>
        </p:nvPicPr>
        <p:blipFill>
          <a:blip r:embed="rId4"/>
          <a:stretch>
            <a:fillRect/>
          </a:stretch>
        </p:blipFill>
        <p:spPr>
          <a:xfrm>
            <a:off x="297454" y="1043381"/>
            <a:ext cx="14332945" cy="61208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968693" y="1566982"/>
            <a:ext cx="11618238" cy="1452205"/>
          </a:xfrm>
          <a:prstGeom prst="rect">
            <a:avLst/>
          </a:prstGeom>
          <a:noFill/>
          <a:ln/>
        </p:spPr>
        <p:txBody>
          <a:bodyPr wrap="none" lIns="0" tIns="0" rIns="0" bIns="0" rtlCol="0" anchor="t"/>
          <a:lstStyle/>
          <a:p>
            <a:pPr marL="0" indent="0" algn="l">
              <a:lnSpc>
                <a:spcPts val="11400"/>
              </a:lnSpc>
              <a:buNone/>
            </a:pPr>
            <a:endParaRPr lang="en-US" sz="9100" dirty="0"/>
          </a:p>
        </p:txBody>
      </p:sp>
      <p:pic>
        <p:nvPicPr>
          <p:cNvPr id="6" name="Picture 5">
            <a:extLst>
              <a:ext uri="{FF2B5EF4-FFF2-40B4-BE49-F238E27FC236}">
                <a16:creationId xmlns:a16="http://schemas.microsoft.com/office/drawing/2014/main" id="{443F9B2C-778E-E62E-6055-5B558F8A8AA0}"/>
              </a:ext>
            </a:extLst>
          </p:cNvPr>
          <p:cNvPicPr>
            <a:picLocks noChangeAspect="1"/>
          </p:cNvPicPr>
          <p:nvPr/>
        </p:nvPicPr>
        <p:blipFill>
          <a:blip r:embed="rId3"/>
          <a:stretch>
            <a:fillRect/>
          </a:stretch>
        </p:blipFill>
        <p:spPr>
          <a:xfrm>
            <a:off x="0" y="994970"/>
            <a:ext cx="14630400" cy="62396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968693" y="785574"/>
            <a:ext cx="7849195"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p:cNvSpPr/>
          <p:nvPr/>
        </p:nvSpPr>
        <p:spPr>
          <a:xfrm>
            <a:off x="968693" y="242566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7" name="Picture 6">
            <a:extLst>
              <a:ext uri="{FF2B5EF4-FFF2-40B4-BE49-F238E27FC236}">
                <a16:creationId xmlns:a16="http://schemas.microsoft.com/office/drawing/2014/main" id="{FD26853C-E83F-6579-8B3D-8EAAF19998D7}"/>
              </a:ext>
            </a:extLst>
          </p:cNvPr>
          <p:cNvPicPr>
            <a:picLocks noChangeAspect="1"/>
          </p:cNvPicPr>
          <p:nvPr/>
        </p:nvPicPr>
        <p:blipFill>
          <a:blip r:embed="rId3"/>
          <a:stretch>
            <a:fillRect/>
          </a:stretch>
        </p:blipFill>
        <p:spPr>
          <a:xfrm>
            <a:off x="0" y="766132"/>
            <a:ext cx="14630400" cy="66973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47442-F6A7-3276-D3C2-0F487AABD67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3FEA049-0CB8-17E7-149F-818DC37A5771}"/>
              </a:ext>
            </a:extLst>
          </p:cNvPr>
          <p:cNvSpPr/>
          <p:nvPr/>
        </p:nvSpPr>
        <p:spPr>
          <a:xfrm>
            <a:off x="968693" y="785574"/>
            <a:ext cx="7849195"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a:extLst>
              <a:ext uri="{FF2B5EF4-FFF2-40B4-BE49-F238E27FC236}">
                <a16:creationId xmlns:a16="http://schemas.microsoft.com/office/drawing/2014/main" id="{EA71C308-33C3-A55F-D812-357B74C92111}"/>
              </a:ext>
            </a:extLst>
          </p:cNvPr>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a:extLst>
              <a:ext uri="{FF2B5EF4-FFF2-40B4-BE49-F238E27FC236}">
                <a16:creationId xmlns:a16="http://schemas.microsoft.com/office/drawing/2014/main" id="{A35DF9EB-2861-7D34-D11A-3172FFD6602F}"/>
              </a:ext>
            </a:extLst>
          </p:cNvPr>
          <p:cNvSpPr/>
          <p:nvPr/>
        </p:nvSpPr>
        <p:spPr>
          <a:xfrm>
            <a:off x="968693" y="242566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a:extLst>
              <a:ext uri="{FF2B5EF4-FFF2-40B4-BE49-F238E27FC236}">
                <a16:creationId xmlns:a16="http://schemas.microsoft.com/office/drawing/2014/main" id="{75F486AE-187F-2B02-B860-9E3B6B1895A4}"/>
              </a:ext>
            </a:extLst>
          </p:cNvPr>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8" name="Picture 7">
            <a:extLst>
              <a:ext uri="{FF2B5EF4-FFF2-40B4-BE49-F238E27FC236}">
                <a16:creationId xmlns:a16="http://schemas.microsoft.com/office/drawing/2014/main" id="{E3B631F4-024E-8712-9E13-084D45D5CD3E}"/>
              </a:ext>
            </a:extLst>
          </p:cNvPr>
          <p:cNvPicPr>
            <a:picLocks noChangeAspect="1"/>
          </p:cNvPicPr>
          <p:nvPr/>
        </p:nvPicPr>
        <p:blipFill>
          <a:blip r:embed="rId3"/>
          <a:stretch>
            <a:fillRect/>
          </a:stretch>
        </p:blipFill>
        <p:spPr>
          <a:xfrm>
            <a:off x="0" y="998784"/>
            <a:ext cx="14630400" cy="6232032"/>
          </a:xfrm>
          <a:prstGeom prst="rect">
            <a:avLst/>
          </a:prstGeom>
        </p:spPr>
      </p:pic>
    </p:spTree>
    <p:extLst>
      <p:ext uri="{BB962C8B-B14F-4D97-AF65-F5344CB8AC3E}">
        <p14:creationId xmlns:p14="http://schemas.microsoft.com/office/powerpoint/2010/main" val="2346655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ED760-C7B6-8BCD-58BC-2F3219BF17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7862831-1248-8ADF-3655-D8750AE8F3EE}"/>
              </a:ext>
            </a:extLst>
          </p:cNvPr>
          <p:cNvSpPr/>
          <p:nvPr/>
        </p:nvSpPr>
        <p:spPr>
          <a:xfrm>
            <a:off x="968693" y="785574"/>
            <a:ext cx="7849195"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a:extLst>
              <a:ext uri="{FF2B5EF4-FFF2-40B4-BE49-F238E27FC236}">
                <a16:creationId xmlns:a16="http://schemas.microsoft.com/office/drawing/2014/main" id="{F13F4956-B8DA-CD03-368D-5231D6293971}"/>
              </a:ext>
            </a:extLst>
          </p:cNvPr>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a:extLst>
              <a:ext uri="{FF2B5EF4-FFF2-40B4-BE49-F238E27FC236}">
                <a16:creationId xmlns:a16="http://schemas.microsoft.com/office/drawing/2014/main" id="{360D101B-C243-4A31-89FD-83A2E744F25E}"/>
              </a:ext>
            </a:extLst>
          </p:cNvPr>
          <p:cNvSpPr/>
          <p:nvPr/>
        </p:nvSpPr>
        <p:spPr>
          <a:xfrm>
            <a:off x="968693" y="242566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a:extLst>
              <a:ext uri="{FF2B5EF4-FFF2-40B4-BE49-F238E27FC236}">
                <a16:creationId xmlns:a16="http://schemas.microsoft.com/office/drawing/2014/main" id="{846C87E4-0824-62E0-5649-35C577F14D57}"/>
              </a:ext>
            </a:extLst>
          </p:cNvPr>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7" name="Picture 6">
            <a:extLst>
              <a:ext uri="{FF2B5EF4-FFF2-40B4-BE49-F238E27FC236}">
                <a16:creationId xmlns:a16="http://schemas.microsoft.com/office/drawing/2014/main" id="{B0AA750A-62A7-F0C3-2946-22D98227F674}"/>
              </a:ext>
            </a:extLst>
          </p:cNvPr>
          <p:cNvPicPr>
            <a:picLocks noChangeAspect="1"/>
          </p:cNvPicPr>
          <p:nvPr/>
        </p:nvPicPr>
        <p:blipFill>
          <a:blip r:embed="rId3"/>
          <a:stretch>
            <a:fillRect/>
          </a:stretch>
        </p:blipFill>
        <p:spPr>
          <a:xfrm>
            <a:off x="0" y="994970"/>
            <a:ext cx="14630400" cy="6239660"/>
          </a:xfrm>
          <a:prstGeom prst="rect">
            <a:avLst/>
          </a:prstGeom>
        </p:spPr>
      </p:pic>
    </p:spTree>
    <p:extLst>
      <p:ext uri="{BB962C8B-B14F-4D97-AF65-F5344CB8AC3E}">
        <p14:creationId xmlns:p14="http://schemas.microsoft.com/office/powerpoint/2010/main" val="282426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E042B-97F7-8C7B-7929-A1D8FEA2460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EAA3237-8092-60DF-55F7-ECFBA193A23B}"/>
              </a:ext>
            </a:extLst>
          </p:cNvPr>
          <p:cNvSpPr/>
          <p:nvPr/>
        </p:nvSpPr>
        <p:spPr>
          <a:xfrm>
            <a:off x="968693" y="785574"/>
            <a:ext cx="7849195"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a:extLst>
              <a:ext uri="{FF2B5EF4-FFF2-40B4-BE49-F238E27FC236}">
                <a16:creationId xmlns:a16="http://schemas.microsoft.com/office/drawing/2014/main" id="{472191BD-5F82-EED5-E125-E051ADF3872B}"/>
              </a:ext>
            </a:extLst>
          </p:cNvPr>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a:extLst>
              <a:ext uri="{FF2B5EF4-FFF2-40B4-BE49-F238E27FC236}">
                <a16:creationId xmlns:a16="http://schemas.microsoft.com/office/drawing/2014/main" id="{C0D6DA0F-BF6E-584E-49DA-A53FE29D4E70}"/>
              </a:ext>
            </a:extLst>
          </p:cNvPr>
          <p:cNvSpPr/>
          <p:nvPr/>
        </p:nvSpPr>
        <p:spPr>
          <a:xfrm>
            <a:off x="968693" y="242566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a:extLst>
              <a:ext uri="{FF2B5EF4-FFF2-40B4-BE49-F238E27FC236}">
                <a16:creationId xmlns:a16="http://schemas.microsoft.com/office/drawing/2014/main" id="{09D1E982-2615-6542-AEF6-60F61ECB3B36}"/>
              </a:ext>
            </a:extLst>
          </p:cNvPr>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7" name="Picture 6">
            <a:extLst>
              <a:ext uri="{FF2B5EF4-FFF2-40B4-BE49-F238E27FC236}">
                <a16:creationId xmlns:a16="http://schemas.microsoft.com/office/drawing/2014/main" id="{E31D9785-BEC1-9668-36D2-A99FFA939341}"/>
              </a:ext>
            </a:extLst>
          </p:cNvPr>
          <p:cNvPicPr>
            <a:picLocks noChangeAspect="1"/>
          </p:cNvPicPr>
          <p:nvPr/>
        </p:nvPicPr>
        <p:blipFill>
          <a:blip r:embed="rId3"/>
          <a:stretch>
            <a:fillRect/>
          </a:stretch>
        </p:blipFill>
        <p:spPr>
          <a:xfrm>
            <a:off x="0" y="1002598"/>
            <a:ext cx="14630400" cy="6224404"/>
          </a:xfrm>
          <a:prstGeom prst="rect">
            <a:avLst/>
          </a:prstGeom>
        </p:spPr>
      </p:pic>
    </p:spTree>
    <p:extLst>
      <p:ext uri="{BB962C8B-B14F-4D97-AF65-F5344CB8AC3E}">
        <p14:creationId xmlns:p14="http://schemas.microsoft.com/office/powerpoint/2010/main" val="516517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80858-A912-533B-9E5F-82C87CD1F3F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C72B254-2D0A-EFEA-4369-F476E73D9844}"/>
              </a:ext>
            </a:extLst>
          </p:cNvPr>
          <p:cNvSpPr/>
          <p:nvPr/>
        </p:nvSpPr>
        <p:spPr>
          <a:xfrm>
            <a:off x="968693" y="785574"/>
            <a:ext cx="7849195"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a:extLst>
              <a:ext uri="{FF2B5EF4-FFF2-40B4-BE49-F238E27FC236}">
                <a16:creationId xmlns:a16="http://schemas.microsoft.com/office/drawing/2014/main" id="{9CFBD770-7B7D-E8F4-45F7-7D0447E2518D}"/>
              </a:ext>
            </a:extLst>
          </p:cNvPr>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a:extLst>
              <a:ext uri="{FF2B5EF4-FFF2-40B4-BE49-F238E27FC236}">
                <a16:creationId xmlns:a16="http://schemas.microsoft.com/office/drawing/2014/main" id="{524483A5-A1A2-4BE3-589E-696E85BDEABB}"/>
              </a:ext>
            </a:extLst>
          </p:cNvPr>
          <p:cNvSpPr/>
          <p:nvPr/>
        </p:nvSpPr>
        <p:spPr>
          <a:xfrm>
            <a:off x="968693" y="242566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a:extLst>
              <a:ext uri="{FF2B5EF4-FFF2-40B4-BE49-F238E27FC236}">
                <a16:creationId xmlns:a16="http://schemas.microsoft.com/office/drawing/2014/main" id="{2B0AEDE5-3F76-C988-FD8D-349556C10F52}"/>
              </a:ext>
            </a:extLst>
          </p:cNvPr>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10" name="Picture 9">
            <a:extLst>
              <a:ext uri="{FF2B5EF4-FFF2-40B4-BE49-F238E27FC236}">
                <a16:creationId xmlns:a16="http://schemas.microsoft.com/office/drawing/2014/main" id="{962F0012-BFDF-FDF0-F126-9398D66ADDE4}"/>
              </a:ext>
            </a:extLst>
          </p:cNvPr>
          <p:cNvPicPr>
            <a:picLocks noChangeAspect="1"/>
          </p:cNvPicPr>
          <p:nvPr/>
        </p:nvPicPr>
        <p:blipFill>
          <a:blip r:embed="rId3"/>
          <a:stretch>
            <a:fillRect/>
          </a:stretch>
        </p:blipFill>
        <p:spPr>
          <a:xfrm>
            <a:off x="0" y="1044127"/>
            <a:ext cx="14630400" cy="6163380"/>
          </a:xfrm>
          <a:prstGeom prst="rect">
            <a:avLst/>
          </a:prstGeom>
        </p:spPr>
      </p:pic>
    </p:spTree>
    <p:extLst>
      <p:ext uri="{BB962C8B-B14F-4D97-AF65-F5344CB8AC3E}">
        <p14:creationId xmlns:p14="http://schemas.microsoft.com/office/powerpoint/2010/main" val="42633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18490-3B37-BD3E-024C-A61494656DC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9DB39E4-783F-8958-0D85-C54F5BE104C6}"/>
              </a:ext>
            </a:extLst>
          </p:cNvPr>
          <p:cNvSpPr/>
          <p:nvPr/>
        </p:nvSpPr>
        <p:spPr>
          <a:xfrm>
            <a:off x="968693" y="785574"/>
            <a:ext cx="7849195"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a:extLst>
              <a:ext uri="{FF2B5EF4-FFF2-40B4-BE49-F238E27FC236}">
                <a16:creationId xmlns:a16="http://schemas.microsoft.com/office/drawing/2014/main" id="{63587CA6-FD98-A487-00D0-82019AF988AB}"/>
              </a:ext>
            </a:extLst>
          </p:cNvPr>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a:extLst>
              <a:ext uri="{FF2B5EF4-FFF2-40B4-BE49-F238E27FC236}">
                <a16:creationId xmlns:a16="http://schemas.microsoft.com/office/drawing/2014/main" id="{EB4964EC-374A-C677-66D1-7CFCA34CAEF5}"/>
              </a:ext>
            </a:extLst>
          </p:cNvPr>
          <p:cNvSpPr/>
          <p:nvPr/>
        </p:nvSpPr>
        <p:spPr>
          <a:xfrm>
            <a:off x="968693" y="242566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a:extLst>
              <a:ext uri="{FF2B5EF4-FFF2-40B4-BE49-F238E27FC236}">
                <a16:creationId xmlns:a16="http://schemas.microsoft.com/office/drawing/2014/main" id="{07067FB3-DE1A-6AC6-DE7E-2EC3247B20E2}"/>
              </a:ext>
            </a:extLst>
          </p:cNvPr>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7" name="Picture 6">
            <a:extLst>
              <a:ext uri="{FF2B5EF4-FFF2-40B4-BE49-F238E27FC236}">
                <a16:creationId xmlns:a16="http://schemas.microsoft.com/office/drawing/2014/main" id="{F53AEAF1-AE96-FF9B-ADDD-73029A32B54D}"/>
              </a:ext>
            </a:extLst>
          </p:cNvPr>
          <p:cNvPicPr>
            <a:picLocks noChangeAspect="1"/>
          </p:cNvPicPr>
          <p:nvPr/>
        </p:nvPicPr>
        <p:blipFill>
          <a:blip r:embed="rId3"/>
          <a:stretch>
            <a:fillRect/>
          </a:stretch>
        </p:blipFill>
        <p:spPr>
          <a:xfrm>
            <a:off x="0" y="998784"/>
            <a:ext cx="14630400" cy="6232032"/>
          </a:xfrm>
          <a:prstGeom prst="rect">
            <a:avLst/>
          </a:prstGeom>
        </p:spPr>
      </p:pic>
    </p:spTree>
    <p:extLst>
      <p:ext uri="{BB962C8B-B14F-4D97-AF65-F5344CB8AC3E}">
        <p14:creationId xmlns:p14="http://schemas.microsoft.com/office/powerpoint/2010/main" val="262598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1CB0C-5156-A11F-736B-D0B50DD1AD42}"/>
              </a:ext>
            </a:extLst>
          </p:cNvPr>
          <p:cNvPicPr>
            <a:picLocks noChangeAspect="1"/>
          </p:cNvPicPr>
          <p:nvPr/>
        </p:nvPicPr>
        <p:blipFill>
          <a:blip r:embed="rId2"/>
          <a:stretch>
            <a:fillRect/>
          </a:stretch>
        </p:blipFill>
        <p:spPr>
          <a:xfrm>
            <a:off x="0" y="769945"/>
            <a:ext cx="14630400" cy="6689709"/>
          </a:xfrm>
          <a:prstGeom prst="rect">
            <a:avLst/>
          </a:prstGeom>
        </p:spPr>
      </p:pic>
    </p:spTree>
    <p:extLst>
      <p:ext uri="{BB962C8B-B14F-4D97-AF65-F5344CB8AC3E}">
        <p14:creationId xmlns:p14="http://schemas.microsoft.com/office/powerpoint/2010/main" val="4176922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339447"/>
            <a:ext cx="5809059" cy="726043"/>
          </a:xfrm>
          <a:prstGeom prst="rect">
            <a:avLst/>
          </a:prstGeom>
          <a:noFill/>
          <a:ln/>
        </p:spPr>
        <p:txBody>
          <a:bodyPr wrap="none" lIns="0" tIns="0" rIns="0" bIns="0" rtlCol="0" anchor="t"/>
          <a:lstStyle/>
          <a:p>
            <a:pPr marL="0" indent="0" algn="l">
              <a:lnSpc>
                <a:spcPts val="5700"/>
              </a:lnSpc>
              <a:buNone/>
            </a:pPr>
            <a:r>
              <a:rPr lang="en-US" sz="4550" b="1" kern="0" spc="-137"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Team-47</a:t>
            </a:r>
            <a:endParaRPr lang="en-US" sz="455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 1"/>
          <p:cNvSpPr/>
          <p:nvPr/>
        </p:nvSpPr>
        <p:spPr>
          <a:xfrm>
            <a:off x="968693" y="1312307"/>
            <a:ext cx="12692896" cy="262057"/>
          </a:xfrm>
          <a:prstGeom prst="rect">
            <a:avLst/>
          </a:prstGeom>
          <a:noFill/>
          <a:ln/>
        </p:spPr>
        <p:txBody>
          <a:bodyPr wrap="none" lIns="0" tIns="0" rIns="0" bIns="0" rtlCol="0" anchor="t"/>
          <a:lstStyle/>
          <a:p>
            <a:pPr marL="0" indent="0" algn="l">
              <a:lnSpc>
                <a:spcPts val="1900"/>
              </a:lnSpc>
              <a:buNone/>
            </a:pPr>
            <a:endParaRPr lang="en-US" sz="1200" dirty="0"/>
          </a:p>
        </p:txBody>
      </p:sp>
      <p:sp>
        <p:nvSpPr>
          <p:cNvPr id="6" name="Text 3"/>
          <p:cNvSpPr/>
          <p:nvPr/>
        </p:nvSpPr>
        <p:spPr>
          <a:xfrm>
            <a:off x="968693" y="6484858"/>
            <a:ext cx="4107537" cy="395049"/>
          </a:xfrm>
          <a:prstGeom prst="rect">
            <a:avLst/>
          </a:prstGeom>
          <a:noFill/>
          <a:ln/>
        </p:spPr>
        <p:txBody>
          <a:bodyPr wrap="square" lIns="0" tIns="0" rIns="0" bIns="0" rtlCol="0" anchor="t"/>
          <a:lstStyle/>
          <a:p>
            <a:pPr marL="0" indent="0" algn="l">
              <a:lnSpc>
                <a:spcPts val="1550"/>
              </a:lnSpc>
              <a:buNone/>
            </a:pPr>
            <a:endParaRPr lang="en-US" sz="950" dirty="0"/>
          </a:p>
        </p:txBody>
      </p:sp>
      <p:sp>
        <p:nvSpPr>
          <p:cNvPr id="14" name="Text 8"/>
          <p:cNvSpPr/>
          <p:nvPr/>
        </p:nvSpPr>
        <p:spPr>
          <a:xfrm>
            <a:off x="968693" y="11512034"/>
            <a:ext cx="1742718" cy="217884"/>
          </a:xfrm>
          <a:prstGeom prst="rect">
            <a:avLst/>
          </a:prstGeom>
          <a:noFill/>
          <a:ln/>
        </p:spPr>
        <p:txBody>
          <a:bodyPr wrap="none" lIns="0" tIns="0" rIns="0" bIns="0" rtlCol="0" anchor="t"/>
          <a:lstStyle/>
          <a:p>
            <a:pPr marL="0" indent="0" algn="l">
              <a:lnSpc>
                <a:spcPts val="1700"/>
              </a:lnSpc>
              <a:buNone/>
            </a:pPr>
            <a:r>
              <a:rPr lang="en-US" sz="1350" b="1" kern="0" spc="-41" dirty="0">
                <a:solidFill>
                  <a:srgbClr val="E5E0DF"/>
                </a:solidFill>
                <a:latin typeface="Overpass Bold" pitchFamily="34" charset="0"/>
                <a:ea typeface="Overpass Bold" pitchFamily="34" charset="-122"/>
                <a:cs typeface="Overpass Bold" pitchFamily="34" charset="-120"/>
              </a:rPr>
              <a:t>Albert Einstein</a:t>
            </a:r>
            <a:endParaRPr lang="en-US" sz="1350" dirty="0"/>
          </a:p>
        </p:txBody>
      </p:sp>
      <p:sp>
        <p:nvSpPr>
          <p:cNvPr id="15" name="Text 9"/>
          <p:cNvSpPr/>
          <p:nvPr/>
        </p:nvSpPr>
        <p:spPr>
          <a:xfrm>
            <a:off x="968693" y="11803975"/>
            <a:ext cx="4107537" cy="395049"/>
          </a:xfrm>
          <a:prstGeom prst="rect">
            <a:avLst/>
          </a:prstGeom>
          <a:noFill/>
          <a:ln/>
        </p:spPr>
        <p:txBody>
          <a:bodyPr wrap="square" lIns="0" tIns="0" rIns="0" bIns="0" rtlCol="0" anchor="t"/>
          <a:lstStyle/>
          <a:p>
            <a:pPr marL="0" indent="0" algn="l">
              <a:lnSpc>
                <a:spcPts val="1550"/>
              </a:lnSpc>
              <a:buNone/>
            </a:pPr>
            <a:r>
              <a:rPr lang="en-US" sz="950" b="1" dirty="0">
                <a:solidFill>
                  <a:srgbClr val="E5E0DF"/>
                </a:solidFill>
                <a:latin typeface="Overpass" pitchFamily="34" charset="0"/>
                <a:ea typeface="Overpass" pitchFamily="34" charset="-122"/>
                <a:cs typeface="Overpass" pitchFamily="34" charset="-120"/>
              </a:rPr>
              <a:t>Theoretical Physicist</a:t>
            </a:r>
            <a:r>
              <a:rPr lang="en-US" sz="950" dirty="0">
                <a:solidFill>
                  <a:srgbClr val="E5E0DF"/>
                </a:solidFill>
                <a:latin typeface="Overpass" pitchFamily="34" charset="0"/>
                <a:ea typeface="Overpass" pitchFamily="34" charset="-122"/>
                <a:cs typeface="Overpass" pitchFamily="34" charset="-120"/>
              </a:rPr>
              <a:t>
@ EMC2 </a:t>
            </a:r>
            <a:endParaRPr lang="en-US" sz="950" dirty="0"/>
          </a:p>
        </p:txBody>
      </p:sp>
      <p:sp>
        <p:nvSpPr>
          <p:cNvPr id="16" name="TextBox 15">
            <a:extLst>
              <a:ext uri="{FF2B5EF4-FFF2-40B4-BE49-F238E27FC236}">
                <a16:creationId xmlns:a16="http://schemas.microsoft.com/office/drawing/2014/main" id="{ED1834F5-75C7-8490-58FE-0E1C63109B77}"/>
              </a:ext>
            </a:extLst>
          </p:cNvPr>
          <p:cNvSpPr txBox="1"/>
          <p:nvPr/>
        </p:nvSpPr>
        <p:spPr>
          <a:xfrm>
            <a:off x="968693" y="1574364"/>
            <a:ext cx="1612942" cy="369332"/>
          </a:xfrm>
          <a:prstGeom prst="rect">
            <a:avLst/>
          </a:prstGeom>
          <a:noFill/>
        </p:spPr>
        <p:txBody>
          <a:bodyPr wrap="none" rtlCol="0">
            <a:spAutoFit/>
          </a:bodyPr>
          <a:lstStyle/>
          <a:p>
            <a:r>
              <a:rPr lang="en-US" b="1"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WHO ARE WE?</a:t>
            </a:r>
          </a:p>
        </p:txBody>
      </p:sp>
      <p:sp>
        <p:nvSpPr>
          <p:cNvPr id="17" name="TextBox 16">
            <a:extLst>
              <a:ext uri="{FF2B5EF4-FFF2-40B4-BE49-F238E27FC236}">
                <a16:creationId xmlns:a16="http://schemas.microsoft.com/office/drawing/2014/main" id="{3395B288-6D16-6E3B-3A23-CF60027C0BE7}"/>
              </a:ext>
            </a:extLst>
          </p:cNvPr>
          <p:cNvSpPr txBox="1"/>
          <p:nvPr/>
        </p:nvSpPr>
        <p:spPr>
          <a:xfrm>
            <a:off x="1123721" y="2372067"/>
            <a:ext cx="5210978"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AAYUSH OJHA-23BCE1795</a:t>
            </a:r>
          </a:p>
          <a:p>
            <a:pPr marL="285750" indent="-285750">
              <a:buFont typeface="Arial" panose="020B0604020202020204" pitchFamily="34" charset="0"/>
              <a:buChar char="•"/>
            </a:pPr>
            <a:endParaRPr lang="en-US"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NAIK VEDANT VAIBHAV=23BCE5031</a:t>
            </a:r>
          </a:p>
          <a:p>
            <a:pPr marL="285750" indent="-285750">
              <a:buFont typeface="Arial" panose="020B0604020202020204" pitchFamily="34" charset="0"/>
              <a:buChar char="•"/>
            </a:pPr>
            <a:endParaRPr lang="en-US"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SUJAL KHERA-23BCE5015</a:t>
            </a:r>
          </a:p>
          <a:p>
            <a:pPr marL="285750" indent="-285750">
              <a:buFont typeface="Arial" panose="020B0604020202020204" pitchFamily="34" charset="0"/>
              <a:buChar char="•"/>
            </a:pPr>
            <a:endParaRPr lang="en-US"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TANISH KUMAR-23BCE1787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2153F-843D-F068-D62A-EE4AC93F8BF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530501A-C4A0-F78E-F9F0-06E1E3CEDAF0}"/>
              </a:ext>
            </a:extLst>
          </p:cNvPr>
          <p:cNvSpPr/>
          <p:nvPr/>
        </p:nvSpPr>
        <p:spPr>
          <a:xfrm>
            <a:off x="968693" y="785574"/>
            <a:ext cx="7849195"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a:extLst>
              <a:ext uri="{FF2B5EF4-FFF2-40B4-BE49-F238E27FC236}">
                <a16:creationId xmlns:a16="http://schemas.microsoft.com/office/drawing/2014/main" id="{BEF048DA-2A9A-AFDB-434B-74AEA842DF89}"/>
              </a:ext>
            </a:extLst>
          </p:cNvPr>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a:extLst>
              <a:ext uri="{FF2B5EF4-FFF2-40B4-BE49-F238E27FC236}">
                <a16:creationId xmlns:a16="http://schemas.microsoft.com/office/drawing/2014/main" id="{7605FC2A-D44F-CAF6-AEFB-ABC8CCA44A2B}"/>
              </a:ext>
            </a:extLst>
          </p:cNvPr>
          <p:cNvSpPr/>
          <p:nvPr/>
        </p:nvSpPr>
        <p:spPr>
          <a:xfrm>
            <a:off x="968693" y="242566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a:extLst>
              <a:ext uri="{FF2B5EF4-FFF2-40B4-BE49-F238E27FC236}">
                <a16:creationId xmlns:a16="http://schemas.microsoft.com/office/drawing/2014/main" id="{F05ACA28-5DF5-42D2-BB20-D1F6DA567337}"/>
              </a:ext>
            </a:extLst>
          </p:cNvPr>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7" name="Picture 6">
            <a:extLst>
              <a:ext uri="{FF2B5EF4-FFF2-40B4-BE49-F238E27FC236}">
                <a16:creationId xmlns:a16="http://schemas.microsoft.com/office/drawing/2014/main" id="{FDC03020-E7EC-23E1-55E4-6ED12E4F9188}"/>
              </a:ext>
            </a:extLst>
          </p:cNvPr>
          <p:cNvPicPr>
            <a:picLocks noChangeAspect="1"/>
          </p:cNvPicPr>
          <p:nvPr/>
        </p:nvPicPr>
        <p:blipFill>
          <a:blip r:embed="rId3"/>
          <a:stretch>
            <a:fillRect/>
          </a:stretch>
        </p:blipFill>
        <p:spPr>
          <a:xfrm>
            <a:off x="0" y="994970"/>
            <a:ext cx="14630400" cy="6239660"/>
          </a:xfrm>
          <a:prstGeom prst="rect">
            <a:avLst/>
          </a:prstGeom>
        </p:spPr>
      </p:pic>
    </p:spTree>
    <p:extLst>
      <p:ext uri="{BB962C8B-B14F-4D97-AF65-F5344CB8AC3E}">
        <p14:creationId xmlns:p14="http://schemas.microsoft.com/office/powerpoint/2010/main" val="24942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92D1E-FD10-B6DF-BCDC-4F656DCF3BE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8F27C7C-1391-68EB-B037-7DFC2B19B1BB}"/>
              </a:ext>
            </a:extLst>
          </p:cNvPr>
          <p:cNvSpPr/>
          <p:nvPr/>
        </p:nvSpPr>
        <p:spPr>
          <a:xfrm>
            <a:off x="968693" y="785574"/>
            <a:ext cx="7849195"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a:extLst>
              <a:ext uri="{FF2B5EF4-FFF2-40B4-BE49-F238E27FC236}">
                <a16:creationId xmlns:a16="http://schemas.microsoft.com/office/drawing/2014/main" id="{0E70CBC3-3ECB-2B6B-F2DE-C91E82F5F6C4}"/>
              </a:ext>
            </a:extLst>
          </p:cNvPr>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a:extLst>
              <a:ext uri="{FF2B5EF4-FFF2-40B4-BE49-F238E27FC236}">
                <a16:creationId xmlns:a16="http://schemas.microsoft.com/office/drawing/2014/main" id="{DC67212B-92A1-4E2E-5308-86F9AB881A0C}"/>
              </a:ext>
            </a:extLst>
          </p:cNvPr>
          <p:cNvSpPr/>
          <p:nvPr/>
        </p:nvSpPr>
        <p:spPr>
          <a:xfrm>
            <a:off x="968693" y="242566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a:extLst>
              <a:ext uri="{FF2B5EF4-FFF2-40B4-BE49-F238E27FC236}">
                <a16:creationId xmlns:a16="http://schemas.microsoft.com/office/drawing/2014/main" id="{16E476DA-0C81-2A6C-7567-79D102A31AD4}"/>
              </a:ext>
            </a:extLst>
          </p:cNvPr>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9" name="Picture 8">
            <a:extLst>
              <a:ext uri="{FF2B5EF4-FFF2-40B4-BE49-F238E27FC236}">
                <a16:creationId xmlns:a16="http://schemas.microsoft.com/office/drawing/2014/main" id="{EEE209BD-66FE-D854-07F4-48078EF48203}"/>
              </a:ext>
            </a:extLst>
          </p:cNvPr>
          <p:cNvPicPr>
            <a:picLocks noChangeAspect="1"/>
          </p:cNvPicPr>
          <p:nvPr/>
        </p:nvPicPr>
        <p:blipFill>
          <a:blip r:embed="rId3"/>
          <a:stretch>
            <a:fillRect/>
          </a:stretch>
        </p:blipFill>
        <p:spPr>
          <a:xfrm>
            <a:off x="0" y="970447"/>
            <a:ext cx="14630400" cy="6288706"/>
          </a:xfrm>
          <a:prstGeom prst="rect">
            <a:avLst/>
          </a:prstGeom>
        </p:spPr>
      </p:pic>
    </p:spTree>
    <p:extLst>
      <p:ext uri="{BB962C8B-B14F-4D97-AF65-F5344CB8AC3E}">
        <p14:creationId xmlns:p14="http://schemas.microsoft.com/office/powerpoint/2010/main" val="96248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40385-ADE5-450E-A68B-34F202DF261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215EE24-9749-6C9B-2C76-04AB8F813FA8}"/>
              </a:ext>
            </a:extLst>
          </p:cNvPr>
          <p:cNvSpPr/>
          <p:nvPr/>
        </p:nvSpPr>
        <p:spPr>
          <a:xfrm>
            <a:off x="968693" y="785574"/>
            <a:ext cx="7849195"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a:extLst>
              <a:ext uri="{FF2B5EF4-FFF2-40B4-BE49-F238E27FC236}">
                <a16:creationId xmlns:a16="http://schemas.microsoft.com/office/drawing/2014/main" id="{EFBA44D2-5555-6EFD-01F6-9870983A6C2A}"/>
              </a:ext>
            </a:extLst>
          </p:cNvPr>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a:extLst>
              <a:ext uri="{FF2B5EF4-FFF2-40B4-BE49-F238E27FC236}">
                <a16:creationId xmlns:a16="http://schemas.microsoft.com/office/drawing/2014/main" id="{983E98BD-D5A6-A0D6-40C6-610C522EEE54}"/>
              </a:ext>
            </a:extLst>
          </p:cNvPr>
          <p:cNvSpPr/>
          <p:nvPr/>
        </p:nvSpPr>
        <p:spPr>
          <a:xfrm>
            <a:off x="968693" y="242566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a:extLst>
              <a:ext uri="{FF2B5EF4-FFF2-40B4-BE49-F238E27FC236}">
                <a16:creationId xmlns:a16="http://schemas.microsoft.com/office/drawing/2014/main" id="{A8510122-A789-4C66-0C21-854863AC5F8F}"/>
              </a:ext>
            </a:extLst>
          </p:cNvPr>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7" name="Picture 6">
            <a:extLst>
              <a:ext uri="{FF2B5EF4-FFF2-40B4-BE49-F238E27FC236}">
                <a16:creationId xmlns:a16="http://schemas.microsoft.com/office/drawing/2014/main" id="{07B1E2D2-110D-621D-01C2-3874A606B5C8}"/>
              </a:ext>
            </a:extLst>
          </p:cNvPr>
          <p:cNvPicPr>
            <a:picLocks noChangeAspect="1"/>
          </p:cNvPicPr>
          <p:nvPr/>
        </p:nvPicPr>
        <p:blipFill>
          <a:blip r:embed="rId3"/>
          <a:stretch>
            <a:fillRect/>
          </a:stretch>
        </p:blipFill>
        <p:spPr>
          <a:xfrm>
            <a:off x="0" y="1017854"/>
            <a:ext cx="14630400" cy="6193892"/>
          </a:xfrm>
          <a:prstGeom prst="rect">
            <a:avLst/>
          </a:prstGeom>
        </p:spPr>
      </p:pic>
    </p:spTree>
    <p:extLst>
      <p:ext uri="{BB962C8B-B14F-4D97-AF65-F5344CB8AC3E}">
        <p14:creationId xmlns:p14="http://schemas.microsoft.com/office/powerpoint/2010/main" val="2040449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267AA-140A-B670-9EF3-B609C5AD7CF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33B8193-DC64-DC7A-A4F7-786AFF3D037F}"/>
              </a:ext>
            </a:extLst>
          </p:cNvPr>
          <p:cNvSpPr/>
          <p:nvPr/>
        </p:nvSpPr>
        <p:spPr>
          <a:xfrm>
            <a:off x="968693" y="785574"/>
            <a:ext cx="7849195"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a:extLst>
              <a:ext uri="{FF2B5EF4-FFF2-40B4-BE49-F238E27FC236}">
                <a16:creationId xmlns:a16="http://schemas.microsoft.com/office/drawing/2014/main" id="{9111D09C-B2D7-4BC3-8F99-C6BD021DDFF2}"/>
              </a:ext>
            </a:extLst>
          </p:cNvPr>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a:extLst>
              <a:ext uri="{FF2B5EF4-FFF2-40B4-BE49-F238E27FC236}">
                <a16:creationId xmlns:a16="http://schemas.microsoft.com/office/drawing/2014/main" id="{5E7B2912-2325-B640-312C-0E2B19C1B28B}"/>
              </a:ext>
            </a:extLst>
          </p:cNvPr>
          <p:cNvSpPr/>
          <p:nvPr/>
        </p:nvSpPr>
        <p:spPr>
          <a:xfrm>
            <a:off x="968693" y="242566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a:extLst>
              <a:ext uri="{FF2B5EF4-FFF2-40B4-BE49-F238E27FC236}">
                <a16:creationId xmlns:a16="http://schemas.microsoft.com/office/drawing/2014/main" id="{5FBB238A-8B0E-D58C-9261-539E66777723}"/>
              </a:ext>
            </a:extLst>
          </p:cNvPr>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7" name="Picture 6">
            <a:extLst>
              <a:ext uri="{FF2B5EF4-FFF2-40B4-BE49-F238E27FC236}">
                <a16:creationId xmlns:a16="http://schemas.microsoft.com/office/drawing/2014/main" id="{DC1CA190-3518-1EB3-A32B-A67EB62BE200}"/>
              </a:ext>
            </a:extLst>
          </p:cNvPr>
          <p:cNvPicPr>
            <a:picLocks noChangeAspect="1"/>
          </p:cNvPicPr>
          <p:nvPr/>
        </p:nvPicPr>
        <p:blipFill>
          <a:blip r:embed="rId3"/>
          <a:stretch>
            <a:fillRect/>
          </a:stretch>
        </p:blipFill>
        <p:spPr>
          <a:xfrm>
            <a:off x="0" y="1017854"/>
            <a:ext cx="14630400" cy="6193892"/>
          </a:xfrm>
          <a:prstGeom prst="rect">
            <a:avLst/>
          </a:prstGeom>
        </p:spPr>
      </p:pic>
    </p:spTree>
    <p:extLst>
      <p:ext uri="{BB962C8B-B14F-4D97-AF65-F5344CB8AC3E}">
        <p14:creationId xmlns:p14="http://schemas.microsoft.com/office/powerpoint/2010/main" val="182566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2685D7-4DE2-1AB7-AD10-7B022B6FCC90}"/>
              </a:ext>
            </a:extLst>
          </p:cNvPr>
          <p:cNvPicPr>
            <a:picLocks noChangeAspect="1"/>
          </p:cNvPicPr>
          <p:nvPr/>
        </p:nvPicPr>
        <p:blipFill>
          <a:blip r:embed="rId2"/>
          <a:stretch>
            <a:fillRect/>
          </a:stretch>
        </p:blipFill>
        <p:spPr>
          <a:xfrm>
            <a:off x="0" y="1014040"/>
            <a:ext cx="14630400" cy="6201520"/>
          </a:xfrm>
          <a:prstGeom prst="rect">
            <a:avLst/>
          </a:prstGeom>
        </p:spPr>
      </p:pic>
    </p:spTree>
    <p:extLst>
      <p:ext uri="{BB962C8B-B14F-4D97-AF65-F5344CB8AC3E}">
        <p14:creationId xmlns:p14="http://schemas.microsoft.com/office/powerpoint/2010/main" val="4155185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60C9C6-E7A1-8DFF-CCB7-985C316454E6}"/>
              </a:ext>
            </a:extLst>
          </p:cNvPr>
          <p:cNvPicPr>
            <a:picLocks noChangeAspect="1"/>
          </p:cNvPicPr>
          <p:nvPr/>
        </p:nvPicPr>
        <p:blipFill>
          <a:blip r:embed="rId2"/>
          <a:stretch>
            <a:fillRect/>
          </a:stretch>
        </p:blipFill>
        <p:spPr>
          <a:xfrm>
            <a:off x="0" y="1014040"/>
            <a:ext cx="14630400" cy="6201520"/>
          </a:xfrm>
          <a:prstGeom prst="rect">
            <a:avLst/>
          </a:prstGeom>
        </p:spPr>
      </p:pic>
    </p:spTree>
    <p:extLst>
      <p:ext uri="{BB962C8B-B14F-4D97-AF65-F5344CB8AC3E}">
        <p14:creationId xmlns:p14="http://schemas.microsoft.com/office/powerpoint/2010/main" val="1591469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4EEFD-0F0F-287F-56F4-AD021F846E21}"/>
              </a:ext>
            </a:extLst>
          </p:cNvPr>
          <p:cNvPicPr>
            <a:picLocks noChangeAspect="1"/>
          </p:cNvPicPr>
          <p:nvPr/>
        </p:nvPicPr>
        <p:blipFill>
          <a:blip r:embed="rId2"/>
          <a:stretch>
            <a:fillRect/>
          </a:stretch>
        </p:blipFill>
        <p:spPr>
          <a:xfrm>
            <a:off x="11017" y="1014621"/>
            <a:ext cx="14630400" cy="6200357"/>
          </a:xfrm>
          <a:prstGeom prst="rect">
            <a:avLst/>
          </a:prstGeom>
        </p:spPr>
      </p:pic>
    </p:spTree>
    <p:extLst>
      <p:ext uri="{BB962C8B-B14F-4D97-AF65-F5344CB8AC3E}">
        <p14:creationId xmlns:p14="http://schemas.microsoft.com/office/powerpoint/2010/main" val="2477666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F07F66-4709-BE69-18C1-01C866BD5F7B}"/>
              </a:ext>
            </a:extLst>
          </p:cNvPr>
          <p:cNvPicPr>
            <a:picLocks noChangeAspect="1"/>
          </p:cNvPicPr>
          <p:nvPr/>
        </p:nvPicPr>
        <p:blipFill>
          <a:blip r:embed="rId2"/>
          <a:stretch>
            <a:fillRect/>
          </a:stretch>
        </p:blipFill>
        <p:spPr>
          <a:xfrm>
            <a:off x="0" y="1025482"/>
            <a:ext cx="14630400" cy="6178636"/>
          </a:xfrm>
          <a:prstGeom prst="rect">
            <a:avLst/>
          </a:prstGeom>
        </p:spPr>
      </p:pic>
    </p:spTree>
    <p:extLst>
      <p:ext uri="{BB962C8B-B14F-4D97-AF65-F5344CB8AC3E}">
        <p14:creationId xmlns:p14="http://schemas.microsoft.com/office/powerpoint/2010/main" val="100603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18C0-E033-000B-6334-4C3FD4257C6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7E0A76B-311E-0BC5-6DB8-D5589E61C7A9}"/>
              </a:ext>
            </a:extLst>
          </p:cNvPr>
          <p:cNvSpPr/>
          <p:nvPr/>
        </p:nvSpPr>
        <p:spPr>
          <a:xfrm>
            <a:off x="968693" y="785574"/>
            <a:ext cx="7849195"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a:extLst>
              <a:ext uri="{FF2B5EF4-FFF2-40B4-BE49-F238E27FC236}">
                <a16:creationId xmlns:a16="http://schemas.microsoft.com/office/drawing/2014/main" id="{F8AA99A5-317C-6692-31F6-6544F590887B}"/>
              </a:ext>
            </a:extLst>
          </p:cNvPr>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a:extLst>
              <a:ext uri="{FF2B5EF4-FFF2-40B4-BE49-F238E27FC236}">
                <a16:creationId xmlns:a16="http://schemas.microsoft.com/office/drawing/2014/main" id="{544372D1-8DF2-904A-4F83-C81C71421EE4}"/>
              </a:ext>
            </a:extLst>
          </p:cNvPr>
          <p:cNvSpPr/>
          <p:nvPr/>
        </p:nvSpPr>
        <p:spPr>
          <a:xfrm>
            <a:off x="968693" y="242566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a:extLst>
              <a:ext uri="{FF2B5EF4-FFF2-40B4-BE49-F238E27FC236}">
                <a16:creationId xmlns:a16="http://schemas.microsoft.com/office/drawing/2014/main" id="{5EDE5A9C-50E6-7222-ABAB-1834CFAD5856}"/>
              </a:ext>
            </a:extLst>
          </p:cNvPr>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7" name="Picture 6">
            <a:extLst>
              <a:ext uri="{FF2B5EF4-FFF2-40B4-BE49-F238E27FC236}">
                <a16:creationId xmlns:a16="http://schemas.microsoft.com/office/drawing/2014/main" id="{5EF39A60-E244-9666-652D-46C6BEE7B5F9}"/>
              </a:ext>
            </a:extLst>
          </p:cNvPr>
          <p:cNvPicPr>
            <a:picLocks noChangeAspect="1"/>
          </p:cNvPicPr>
          <p:nvPr/>
        </p:nvPicPr>
        <p:blipFill>
          <a:blip r:embed="rId3"/>
          <a:stretch>
            <a:fillRect/>
          </a:stretch>
        </p:blipFill>
        <p:spPr>
          <a:xfrm>
            <a:off x="0" y="1033110"/>
            <a:ext cx="14630400" cy="6163380"/>
          </a:xfrm>
          <a:prstGeom prst="rect">
            <a:avLst/>
          </a:prstGeom>
        </p:spPr>
      </p:pic>
    </p:spTree>
    <p:extLst>
      <p:ext uri="{BB962C8B-B14F-4D97-AF65-F5344CB8AC3E}">
        <p14:creationId xmlns:p14="http://schemas.microsoft.com/office/powerpoint/2010/main" val="2556549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3FF0C-253C-A53A-1AF6-56C377784424}"/>
              </a:ext>
            </a:extLst>
          </p:cNvPr>
          <p:cNvPicPr>
            <a:picLocks noChangeAspect="1"/>
          </p:cNvPicPr>
          <p:nvPr/>
        </p:nvPicPr>
        <p:blipFill>
          <a:blip r:embed="rId2"/>
          <a:stretch>
            <a:fillRect/>
          </a:stretch>
        </p:blipFill>
        <p:spPr>
          <a:xfrm>
            <a:off x="0" y="991156"/>
            <a:ext cx="14630400" cy="6247288"/>
          </a:xfrm>
          <a:prstGeom prst="rect">
            <a:avLst/>
          </a:prstGeom>
        </p:spPr>
      </p:pic>
    </p:spTree>
    <p:extLst>
      <p:ext uri="{BB962C8B-B14F-4D97-AF65-F5344CB8AC3E}">
        <p14:creationId xmlns:p14="http://schemas.microsoft.com/office/powerpoint/2010/main" val="1562411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296597"/>
            <a:ext cx="7415927" cy="395049"/>
          </a:xfrm>
          <a:prstGeom prst="rect">
            <a:avLst/>
          </a:prstGeom>
          <a:noFill/>
          <a:ln/>
        </p:spPr>
        <p:txBody>
          <a:bodyPr wrap="none" lIns="0" tIns="0" rIns="0" bIns="0" rtlCol="0" anchor="t"/>
          <a:lstStyle/>
          <a:p>
            <a:pPr marL="0" indent="0" algn="l">
              <a:lnSpc>
                <a:spcPts val="3100"/>
              </a:lnSpc>
              <a:buNone/>
            </a:pPr>
            <a:r>
              <a:rPr lang="en-US" sz="1900" b="1" dirty="0">
                <a:solidFill>
                  <a:srgbClr val="E5E0DF"/>
                </a:solidFill>
                <a:latin typeface="ADLaM Display" panose="02010000000000000000" pitchFamily="2" charset="0"/>
                <a:ea typeface="ADLaM Display" panose="02010000000000000000" pitchFamily="2" charset="0"/>
                <a:cs typeface="ADLaM Display" panose="02010000000000000000" pitchFamily="2" charset="0"/>
              </a:rPr>
              <a:t>Mission Statement</a:t>
            </a:r>
            <a:endParaRPr lang="en-US" sz="19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Text 1"/>
          <p:cNvSpPr/>
          <p:nvPr/>
        </p:nvSpPr>
        <p:spPr>
          <a:xfrm>
            <a:off x="1234321" y="2969300"/>
            <a:ext cx="7045643" cy="1742123"/>
          </a:xfrm>
          <a:prstGeom prst="rect">
            <a:avLst/>
          </a:prstGeom>
          <a:noFill/>
          <a:ln/>
        </p:spPr>
        <p:txBody>
          <a:bodyPr wrap="square" lIns="0" tIns="0" rIns="0" bIns="0" rtlCol="0" anchor="t"/>
          <a:lstStyle/>
          <a:p>
            <a:pPr marL="0" indent="0" algn="l">
              <a:lnSpc>
                <a:spcPts val="3400"/>
              </a:lnSpc>
              <a:buNone/>
            </a:pPr>
            <a:r>
              <a:rPr lang="en-US" sz="2700" b="1" kern="0" spc="-82" dirty="0">
                <a:solidFill>
                  <a:srgbClr val="FFFFFF"/>
                </a:solidFill>
                <a:ea typeface="Overpass Bold" pitchFamily="34" charset="-122"/>
                <a:cs typeface="Overpass Bold" pitchFamily="34" charset="-120"/>
              </a:rPr>
              <a:t>Using Tiram.AI, your task is to build a fully functional and launch-ready website for a college. Your website should highlight the institution’s strengths, facilitate student inquiries, and provide essential academic and administrative details in an engaging manner.</a:t>
            </a:r>
            <a:endParaRPr lang="en-US" sz="2700" dirty="0"/>
          </a:p>
        </p:txBody>
      </p:sp>
      <p:sp>
        <p:nvSpPr>
          <p:cNvPr id="5" name="Shape 2"/>
          <p:cNvSpPr/>
          <p:nvPr/>
        </p:nvSpPr>
        <p:spPr>
          <a:xfrm>
            <a:off x="864037" y="2969300"/>
            <a:ext cx="30480" cy="2482691"/>
          </a:xfrm>
          <a:prstGeom prst="rect">
            <a:avLst/>
          </a:prstGeom>
          <a:solidFill>
            <a:srgbClr val="F20374"/>
          </a:solidFill>
          <a:ln/>
        </p:spPr>
        <p:txBody>
          <a:bodyPr/>
          <a:lstStyle/>
          <a:p>
            <a:endParaRPr lang="en-US"/>
          </a:p>
        </p:txBody>
      </p:sp>
      <p:sp>
        <p:nvSpPr>
          <p:cNvPr id="6" name="Text 3"/>
          <p:cNvSpPr/>
          <p:nvPr/>
        </p:nvSpPr>
        <p:spPr>
          <a:xfrm>
            <a:off x="864037" y="5729645"/>
            <a:ext cx="7415927" cy="425529"/>
          </a:xfrm>
          <a:prstGeom prst="rect">
            <a:avLst/>
          </a:prstGeom>
          <a:noFill/>
          <a:ln/>
        </p:spPr>
        <p:txBody>
          <a:bodyPr wrap="none" lIns="0" tIns="0" rIns="0" bIns="0" rtlCol="0" anchor="t"/>
          <a:lstStyle/>
          <a:p>
            <a:pPr marL="0" indent="0" algn="l">
              <a:lnSpc>
                <a:spcPts val="3100"/>
              </a:lnSpc>
              <a:buNone/>
            </a:pPr>
            <a:endParaRPr lang="en-US"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26DCB7-9A84-7CD7-CECC-07A7CA46A934}"/>
              </a:ext>
            </a:extLst>
          </p:cNvPr>
          <p:cNvPicPr>
            <a:picLocks noChangeAspect="1"/>
          </p:cNvPicPr>
          <p:nvPr/>
        </p:nvPicPr>
        <p:blipFill>
          <a:blip r:embed="rId2"/>
          <a:stretch>
            <a:fillRect/>
          </a:stretch>
        </p:blipFill>
        <p:spPr>
          <a:xfrm>
            <a:off x="0" y="979714"/>
            <a:ext cx="14630400" cy="6270172"/>
          </a:xfrm>
          <a:prstGeom prst="rect">
            <a:avLst/>
          </a:prstGeom>
        </p:spPr>
      </p:pic>
    </p:spTree>
    <p:extLst>
      <p:ext uri="{BB962C8B-B14F-4D97-AF65-F5344CB8AC3E}">
        <p14:creationId xmlns:p14="http://schemas.microsoft.com/office/powerpoint/2010/main" val="378221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B8CFB1-4556-6EFB-EB88-10F9EAAA5EAC}"/>
              </a:ext>
            </a:extLst>
          </p:cNvPr>
          <p:cNvPicPr>
            <a:picLocks noChangeAspect="1"/>
          </p:cNvPicPr>
          <p:nvPr/>
        </p:nvPicPr>
        <p:blipFill>
          <a:blip r:embed="rId2"/>
          <a:stretch>
            <a:fillRect/>
          </a:stretch>
        </p:blipFill>
        <p:spPr>
          <a:xfrm>
            <a:off x="0" y="745049"/>
            <a:ext cx="14630400" cy="6739502"/>
          </a:xfrm>
          <a:prstGeom prst="rect">
            <a:avLst/>
          </a:prstGeom>
        </p:spPr>
      </p:pic>
    </p:spTree>
    <p:extLst>
      <p:ext uri="{BB962C8B-B14F-4D97-AF65-F5344CB8AC3E}">
        <p14:creationId xmlns:p14="http://schemas.microsoft.com/office/powerpoint/2010/main" val="262419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968693" y="785574"/>
            <a:ext cx="7030403"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p:cNvSpPr/>
          <p:nvPr/>
        </p:nvSpPr>
        <p:spPr>
          <a:xfrm>
            <a:off x="891575" y="785574"/>
            <a:ext cx="12692896" cy="723737"/>
          </a:xfrm>
          <a:prstGeom prst="rect">
            <a:avLst/>
          </a:prstGeom>
          <a:noFill/>
          <a:ln/>
        </p:spPr>
        <p:txBody>
          <a:bodyPr wrap="none" lIns="0" tIns="0" rIns="0" bIns="0" rtlCol="0" anchor="t"/>
          <a:lstStyle/>
          <a:p>
            <a:pPr marL="0" indent="0" algn="l">
              <a:lnSpc>
                <a:spcPts val="3100"/>
              </a:lnSpc>
              <a:buNone/>
            </a:pPr>
            <a:r>
              <a:rPr lang="en-US" sz="3000" b="1" i="1" u="sng" dirty="0">
                <a:solidFill>
                  <a:schemeClr val="bg1"/>
                </a:solidFill>
              </a:rPr>
              <a:t>Challenges Faced during the Hack-A-Thon</a:t>
            </a:r>
          </a:p>
        </p:txBody>
      </p:sp>
      <p:sp>
        <p:nvSpPr>
          <p:cNvPr id="4" name="Text 2"/>
          <p:cNvSpPr/>
          <p:nvPr/>
        </p:nvSpPr>
        <p:spPr>
          <a:xfrm>
            <a:off x="891575" y="1838270"/>
            <a:ext cx="12692896" cy="5605636"/>
          </a:xfrm>
          <a:prstGeom prst="rect">
            <a:avLst/>
          </a:prstGeom>
          <a:noFill/>
          <a:ln/>
        </p:spPr>
        <p:txBody>
          <a:bodyPr wrap="square" lIns="0" tIns="0" rIns="0" bIns="0" rtlCol="0" anchor="t"/>
          <a:lstStyle/>
          <a:p>
            <a:pPr marL="0" indent="0" algn="l">
              <a:lnSpc>
                <a:spcPts val="3100"/>
              </a:lnSpc>
              <a:buNone/>
            </a:pPr>
            <a:r>
              <a:rPr lang="en-US" sz="1900" dirty="0">
                <a:solidFill>
                  <a:schemeClr val="bg1"/>
                </a:solidFill>
              </a:rPr>
              <a:t>1. Time Pressure &amp; Constraints</a:t>
            </a:r>
          </a:p>
          <a:p>
            <a:pPr marL="0" indent="0" algn="l">
              <a:lnSpc>
                <a:spcPts val="3100"/>
              </a:lnSpc>
              <a:buNone/>
            </a:pPr>
            <a:r>
              <a:rPr lang="en-US" sz="1900" dirty="0">
                <a:solidFill>
                  <a:schemeClr val="bg1"/>
                </a:solidFill>
              </a:rPr>
              <a:t>Squeezed time to create a complete, ready prototype.</a:t>
            </a:r>
          </a:p>
          <a:p>
            <a:pPr marL="0" indent="0" algn="l">
              <a:lnSpc>
                <a:spcPts val="3100"/>
              </a:lnSpc>
              <a:buNone/>
            </a:pPr>
            <a:endParaRPr lang="en-US" sz="1900" dirty="0">
              <a:solidFill>
                <a:schemeClr val="bg1"/>
              </a:solidFill>
            </a:endParaRPr>
          </a:p>
          <a:p>
            <a:pPr marL="0" indent="0" algn="l">
              <a:lnSpc>
                <a:spcPts val="3100"/>
              </a:lnSpc>
              <a:buNone/>
            </a:pPr>
            <a:r>
              <a:rPr lang="en-US" sz="1900" dirty="0">
                <a:solidFill>
                  <a:schemeClr val="bg1"/>
                </a:solidFill>
              </a:rPr>
              <a:t>Keeping scope creep away and not introducing unnecessary complexity.</a:t>
            </a:r>
          </a:p>
          <a:p>
            <a:pPr marL="0" indent="0" algn="l">
              <a:lnSpc>
                <a:spcPts val="3100"/>
              </a:lnSpc>
              <a:buNone/>
            </a:pPr>
            <a:endParaRPr lang="en-US" sz="1900" dirty="0">
              <a:solidFill>
                <a:schemeClr val="bg1"/>
              </a:solidFill>
            </a:endParaRPr>
          </a:p>
          <a:p>
            <a:pPr marL="0" indent="0" algn="l">
              <a:lnSpc>
                <a:spcPts val="3100"/>
              </a:lnSpc>
              <a:buNone/>
            </a:pPr>
            <a:r>
              <a:rPr lang="en-US" sz="1900" dirty="0">
                <a:solidFill>
                  <a:schemeClr val="bg1"/>
                </a:solidFill>
              </a:rPr>
              <a:t>2. Fatigue &amp; Burnout</a:t>
            </a:r>
          </a:p>
          <a:p>
            <a:pPr marL="0" indent="0" algn="l">
              <a:lnSpc>
                <a:spcPts val="3100"/>
              </a:lnSpc>
              <a:buNone/>
            </a:pPr>
            <a:r>
              <a:rPr lang="en-US" sz="1900" dirty="0">
                <a:solidFill>
                  <a:schemeClr val="bg1"/>
                </a:solidFill>
              </a:rPr>
              <a:t>Mental fatigue and sleep deprivation may reduce productivity.</a:t>
            </a:r>
          </a:p>
          <a:p>
            <a:pPr marL="0" indent="0" algn="l">
              <a:lnSpc>
                <a:spcPts val="3100"/>
              </a:lnSpc>
              <a:buNone/>
            </a:pPr>
            <a:endParaRPr lang="en-US" sz="1900" dirty="0">
              <a:solidFill>
                <a:schemeClr val="bg1"/>
              </a:solidFill>
            </a:endParaRPr>
          </a:p>
          <a:p>
            <a:pPr marL="0" indent="0" algn="l">
              <a:lnSpc>
                <a:spcPts val="3100"/>
              </a:lnSpc>
              <a:buNone/>
            </a:pPr>
            <a:r>
              <a:rPr lang="en-US" sz="1900" dirty="0">
                <a:solidFill>
                  <a:schemeClr val="bg1"/>
                </a:solidFill>
              </a:rPr>
              <a:t>The struggle to stay focused and charged throughout the event.</a:t>
            </a:r>
          </a:p>
          <a:p>
            <a:pPr marL="0" indent="0" algn="l">
              <a:lnSpc>
                <a:spcPts val="3100"/>
              </a:lnSpc>
              <a:buNone/>
            </a:pPr>
            <a:endParaRPr lang="en-US" sz="1900" dirty="0">
              <a:solidFill>
                <a:schemeClr val="bg1"/>
              </a:solidFill>
            </a:endParaRPr>
          </a:p>
          <a:p>
            <a:pPr marL="0" indent="0" algn="l">
              <a:lnSpc>
                <a:spcPts val="3100"/>
              </a:lnSpc>
              <a:buNone/>
            </a:pPr>
            <a:r>
              <a:rPr lang="en-US" sz="1900" dirty="0">
                <a:solidFill>
                  <a:schemeClr val="bg1"/>
                </a:solidFill>
              </a:rPr>
              <a:t>3. Team Coordination &amp; Communication</a:t>
            </a:r>
          </a:p>
          <a:p>
            <a:pPr marL="0" indent="0" algn="l">
              <a:lnSpc>
                <a:spcPts val="3100"/>
              </a:lnSpc>
              <a:buNone/>
            </a:pPr>
            <a:r>
              <a:rPr lang="en-US" sz="1900" dirty="0">
                <a:solidFill>
                  <a:schemeClr val="bg1"/>
                </a:solidFill>
              </a:rPr>
              <a:t>Coordinating ideas and dividing responsibilities effectively under deadline pressure.</a:t>
            </a:r>
          </a:p>
          <a:p>
            <a:pPr marL="0" indent="0" algn="l">
              <a:lnSpc>
                <a:spcPts val="3100"/>
              </a:lnSpc>
              <a:buNone/>
            </a:pPr>
            <a:endParaRPr lang="en-US" sz="1900" dirty="0">
              <a:solidFill>
                <a:schemeClr val="bg1"/>
              </a:solidFill>
            </a:endParaRPr>
          </a:p>
          <a:p>
            <a:pPr marL="0" indent="0" algn="l">
              <a:lnSpc>
                <a:spcPts val="3100"/>
              </a:lnSpc>
              <a:buNone/>
            </a:pPr>
            <a:r>
              <a:rPr lang="en-US" sz="1900" dirty="0">
                <a:solidFill>
                  <a:schemeClr val="bg1"/>
                </a:solidFill>
              </a:rPr>
              <a:t>Conflicts arising due to stress or varying levels of skill.</a:t>
            </a:r>
          </a:p>
          <a:p>
            <a:pPr marL="0" indent="0" algn="l">
              <a:lnSpc>
                <a:spcPts val="3100"/>
              </a:lnSpc>
              <a:buNone/>
            </a:pPr>
            <a:endParaRPr lang="en-US" sz="1900" dirty="0"/>
          </a:p>
        </p:txBody>
      </p:sp>
      <p:sp>
        <p:nvSpPr>
          <p:cNvPr id="5" name="Text 3"/>
          <p:cNvSpPr/>
          <p:nvPr/>
        </p:nvSpPr>
        <p:spPr>
          <a:xfrm>
            <a:off x="968693" y="5073610"/>
            <a:ext cx="12692896" cy="2370296"/>
          </a:xfrm>
          <a:prstGeom prst="rect">
            <a:avLst/>
          </a:prstGeom>
          <a:noFill/>
          <a:ln/>
        </p:spPr>
        <p:txBody>
          <a:bodyPr wrap="square" lIns="0" tIns="0" rIns="0" bIns="0" rtlCol="0" anchor="t"/>
          <a:lstStyle/>
          <a:p>
            <a:pPr marL="0" indent="0" algn="l">
              <a:lnSpc>
                <a:spcPts val="3100"/>
              </a:lnSpc>
              <a:buNone/>
            </a:pP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42458" y="475816"/>
            <a:ext cx="11618238" cy="1452205"/>
          </a:xfrm>
          <a:prstGeom prst="rect">
            <a:avLst/>
          </a:prstGeom>
          <a:noFill/>
          <a:ln/>
        </p:spPr>
        <p:txBody>
          <a:bodyPr wrap="none" lIns="0" tIns="0" rIns="0" bIns="0" rtlCol="0" anchor="t"/>
          <a:lstStyle/>
          <a:p>
            <a:pPr marL="0" indent="0" algn="l">
              <a:lnSpc>
                <a:spcPts val="11400"/>
              </a:lnSpc>
              <a:buNone/>
            </a:pPr>
            <a:r>
              <a:rPr lang="en-US" sz="4800" b="1" kern="0" spc="-274"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HOW TIRAM.AI HELPED US?</a:t>
            </a:r>
            <a:endParaRPr lang="en-US" sz="4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 1"/>
          <p:cNvSpPr/>
          <p:nvPr/>
        </p:nvSpPr>
        <p:spPr>
          <a:xfrm>
            <a:off x="968693" y="3665220"/>
            <a:ext cx="3828931" cy="524232"/>
          </a:xfrm>
          <a:prstGeom prst="rect">
            <a:avLst/>
          </a:prstGeom>
          <a:noFill/>
          <a:ln/>
        </p:spPr>
        <p:txBody>
          <a:bodyPr wrap="none" lIns="0" tIns="0" rIns="0" bIns="0" rtlCol="0" anchor="t"/>
          <a:lstStyle/>
          <a:p>
            <a:pPr marL="0" indent="0" algn="l">
              <a:lnSpc>
                <a:spcPts val="3850"/>
              </a:lnSpc>
              <a:buNone/>
            </a:pPr>
            <a:r>
              <a:rPr lang="en-US" sz="240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a:t>
            </a:r>
            <a:r>
              <a:rPr lang="en-US" sz="2400" b="1" dirty="0">
                <a:solidFill>
                  <a:srgbClr val="E5E0DF"/>
                </a:solidFill>
                <a:latin typeface="ADLaM Display" panose="02010000000000000000" pitchFamily="2" charset="0"/>
                <a:ea typeface="ADLaM Display" panose="02010000000000000000" pitchFamily="2" charset="0"/>
                <a:cs typeface="ADLaM Display" panose="02010000000000000000" pitchFamily="2" charset="0"/>
              </a:rPr>
              <a:t>  #1 </a:t>
            </a:r>
            <a:endParaRPr lang="en-US" sz="24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Text 3"/>
          <p:cNvSpPr/>
          <p:nvPr/>
        </p:nvSpPr>
        <p:spPr>
          <a:xfrm>
            <a:off x="5065939" y="3665220"/>
            <a:ext cx="3828931" cy="524232"/>
          </a:xfrm>
          <a:prstGeom prst="rect">
            <a:avLst/>
          </a:prstGeom>
          <a:noFill/>
          <a:ln/>
        </p:spPr>
        <p:txBody>
          <a:bodyPr wrap="none" lIns="0" tIns="0" rIns="0" bIns="0" rtlCol="0" anchor="t"/>
          <a:lstStyle/>
          <a:p>
            <a:pPr marL="0" indent="0" algn="l">
              <a:lnSpc>
                <a:spcPts val="3850"/>
              </a:lnSpc>
              <a:buNone/>
            </a:pPr>
            <a:r>
              <a:rPr lang="en-US" sz="240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a:t>
            </a:r>
            <a:r>
              <a:rPr lang="en-US" sz="2400" b="1" i="1" dirty="0">
                <a:solidFill>
                  <a:srgbClr val="E5E0DF"/>
                </a:solidFill>
                <a:latin typeface="ADLaM Display" panose="02010000000000000000" pitchFamily="2" charset="0"/>
                <a:ea typeface="ADLaM Display" panose="02010000000000000000" pitchFamily="2" charset="0"/>
                <a:cs typeface="ADLaM Display" panose="02010000000000000000" pitchFamily="2" charset="0"/>
              </a:rPr>
              <a:t> </a:t>
            </a:r>
            <a:r>
              <a:rPr lang="en-US" sz="2400" dirty="0">
                <a:solidFill>
                  <a:srgbClr val="E5E0DF"/>
                </a:solidFill>
                <a:latin typeface="ADLaM Display" panose="02010000000000000000" pitchFamily="2" charset="0"/>
                <a:ea typeface="ADLaM Display" panose="02010000000000000000" pitchFamily="2" charset="0"/>
                <a:cs typeface="ADLaM Display" panose="02010000000000000000" pitchFamily="2" charset="0"/>
              </a:rPr>
              <a:t>#2</a:t>
            </a:r>
            <a:endParaRPr lang="en-US" sz="24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 4"/>
          <p:cNvSpPr/>
          <p:nvPr/>
        </p:nvSpPr>
        <p:spPr>
          <a:xfrm>
            <a:off x="4913524" y="4468555"/>
            <a:ext cx="4322870" cy="1975247"/>
          </a:xfrm>
          <a:prstGeom prst="rect">
            <a:avLst/>
          </a:prstGeom>
          <a:noFill/>
          <a:ln/>
        </p:spPr>
        <p:txBody>
          <a:bodyPr wrap="square" lIns="0" tIns="0" rIns="0" bIns="0" rtlCol="0" anchor="t"/>
          <a:lstStyle/>
          <a:p>
            <a:pPr marL="0" indent="0" algn="l">
              <a:lnSpc>
                <a:spcPts val="3100"/>
              </a:lnSpc>
              <a:buNone/>
            </a:pPr>
            <a:r>
              <a:rPr lang="en-US" b="1" i="1" u="sng" dirty="0">
                <a:solidFill>
                  <a:schemeClr val="bg1"/>
                </a:solidFill>
              </a:rPr>
              <a:t>Rapid Prototyping &amp; Customization – </a:t>
            </a:r>
            <a:r>
              <a:rPr lang="en-US" dirty="0">
                <a:solidFill>
                  <a:schemeClr val="bg1"/>
                </a:solidFill>
              </a:rPr>
              <a:t>Businesses and individuals can quickly generate website prototypes, tweak layouts, and integrate features in real-time using AI-driven prompt engineering.</a:t>
            </a:r>
          </a:p>
        </p:txBody>
      </p:sp>
      <p:sp>
        <p:nvSpPr>
          <p:cNvPr id="7" name="Text 5"/>
          <p:cNvSpPr/>
          <p:nvPr/>
        </p:nvSpPr>
        <p:spPr>
          <a:xfrm>
            <a:off x="9846231" y="3665220"/>
            <a:ext cx="3828931" cy="524232"/>
          </a:xfrm>
          <a:prstGeom prst="rect">
            <a:avLst/>
          </a:prstGeom>
          <a:noFill/>
          <a:ln/>
        </p:spPr>
        <p:txBody>
          <a:bodyPr wrap="none" lIns="0" tIns="0" rIns="0" bIns="0" rtlCol="0" anchor="t"/>
          <a:lstStyle/>
          <a:p>
            <a:pPr marL="0" indent="0" algn="l">
              <a:lnSpc>
                <a:spcPts val="3850"/>
              </a:lnSpc>
              <a:buNone/>
            </a:pPr>
            <a:r>
              <a:rPr lang="en-US" sz="240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a:t>
            </a:r>
            <a:r>
              <a:rPr lang="en-US" sz="2400" b="1" dirty="0">
                <a:solidFill>
                  <a:srgbClr val="E5E0DF"/>
                </a:solidFill>
                <a:latin typeface="ADLaM Display" panose="02010000000000000000" pitchFamily="2" charset="0"/>
                <a:ea typeface="ADLaM Display" panose="02010000000000000000" pitchFamily="2" charset="0"/>
                <a:cs typeface="ADLaM Display" panose="02010000000000000000" pitchFamily="2" charset="0"/>
              </a:rPr>
              <a:t> #3</a:t>
            </a:r>
            <a:endParaRPr lang="en-US" sz="24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Text 6"/>
          <p:cNvSpPr/>
          <p:nvPr/>
        </p:nvSpPr>
        <p:spPr>
          <a:xfrm>
            <a:off x="9846231" y="4411623"/>
            <a:ext cx="3828931" cy="1215628"/>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22" name="TextBox 21">
            <a:extLst>
              <a:ext uri="{FF2B5EF4-FFF2-40B4-BE49-F238E27FC236}">
                <a16:creationId xmlns:a16="http://schemas.microsoft.com/office/drawing/2014/main" id="{D8CF5ADE-20B4-D618-0B98-524B0D7E8A7D}"/>
              </a:ext>
            </a:extLst>
          </p:cNvPr>
          <p:cNvSpPr txBox="1"/>
          <p:nvPr/>
        </p:nvSpPr>
        <p:spPr>
          <a:xfrm>
            <a:off x="630717" y="4468555"/>
            <a:ext cx="4051452" cy="1477328"/>
          </a:xfrm>
          <a:prstGeom prst="rect">
            <a:avLst/>
          </a:prstGeom>
          <a:noFill/>
        </p:spPr>
        <p:txBody>
          <a:bodyPr wrap="square">
            <a:spAutoFit/>
          </a:bodyPr>
          <a:lstStyle/>
          <a:p>
            <a:r>
              <a:rPr lang="en-US" b="1" i="1" u="sng" dirty="0">
                <a:solidFill>
                  <a:schemeClr val="bg1"/>
                </a:solidFill>
              </a:rPr>
              <a:t>Automated Website Development </a:t>
            </a:r>
            <a:r>
              <a:rPr lang="en-US" dirty="0">
                <a:solidFill>
                  <a:schemeClr val="bg1"/>
                </a:solidFill>
              </a:rPr>
              <a:t>– TIRAM.AI enables users to create fully functional websites using just prompt-based inputs, eliminating the need for extensive coding knowledge.</a:t>
            </a:r>
          </a:p>
        </p:txBody>
      </p:sp>
      <p:sp>
        <p:nvSpPr>
          <p:cNvPr id="23" name="TextBox 22">
            <a:extLst>
              <a:ext uri="{FF2B5EF4-FFF2-40B4-BE49-F238E27FC236}">
                <a16:creationId xmlns:a16="http://schemas.microsoft.com/office/drawing/2014/main" id="{AEB049D0-A679-7508-A744-8477918C07CB}"/>
              </a:ext>
            </a:extLst>
          </p:cNvPr>
          <p:cNvSpPr txBox="1"/>
          <p:nvPr/>
        </p:nvSpPr>
        <p:spPr>
          <a:xfrm>
            <a:off x="9331287" y="4407368"/>
            <a:ext cx="4792338" cy="1754326"/>
          </a:xfrm>
          <a:prstGeom prst="rect">
            <a:avLst/>
          </a:prstGeom>
          <a:noFill/>
        </p:spPr>
        <p:txBody>
          <a:bodyPr wrap="square" rtlCol="0">
            <a:spAutoFit/>
          </a:bodyPr>
          <a:lstStyle/>
          <a:p>
            <a:r>
              <a:rPr lang="en-US" b="1" i="1" u="sng" dirty="0">
                <a:solidFill>
                  <a:schemeClr val="bg1"/>
                </a:solidFill>
              </a:rPr>
              <a:t>Efficiency &amp; Cost Reduction</a:t>
            </a:r>
            <a:r>
              <a:rPr lang="en-US" dirty="0">
                <a:solidFill>
                  <a:schemeClr val="bg1"/>
                </a:solidFill>
              </a:rPr>
              <a:t> – </a:t>
            </a:r>
          </a:p>
          <a:p>
            <a:r>
              <a:rPr lang="en-US" dirty="0">
                <a:solidFill>
                  <a:schemeClr val="bg1"/>
                </a:solidFill>
              </a:rPr>
              <a:t>By leveraging AI automation, TIRAM.AI significantly reduces development time and costs, making website creation accessible to startups, small businesses, and non-technical users.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68693" y="785574"/>
            <a:ext cx="5045988" cy="473631"/>
          </a:xfrm>
          <a:prstGeom prst="rect">
            <a:avLst/>
          </a:prstGeom>
          <a:noFill/>
          <a:ln/>
        </p:spPr>
        <p:txBody>
          <a:bodyPr wrap="none" lIns="0" tIns="0" rIns="0" bIns="0" rtlCol="0" anchor="t"/>
          <a:lstStyle/>
          <a:p>
            <a:pPr marL="0" indent="0" algn="l">
              <a:lnSpc>
                <a:spcPts val="3400"/>
              </a:lnSpc>
              <a:buNone/>
            </a:pPr>
            <a:r>
              <a:rPr lang="en-US" sz="2700" b="1" kern="0" spc="-82"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a:t>
            </a:r>
            <a:r>
              <a:rPr lang="en-US" sz="2700" b="1" kern="0" spc="-82"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 What problem are we solving?</a:t>
            </a:r>
            <a:endParaRPr lang="en-US" sz="27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 1"/>
          <p:cNvSpPr/>
          <p:nvPr/>
        </p:nvSpPr>
        <p:spPr>
          <a:xfrm>
            <a:off x="968693" y="1752957"/>
            <a:ext cx="12692896"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5" name="Text 3"/>
          <p:cNvSpPr/>
          <p:nvPr/>
        </p:nvSpPr>
        <p:spPr>
          <a:xfrm>
            <a:off x="968693" y="1752957"/>
            <a:ext cx="12692896" cy="5690949"/>
          </a:xfrm>
          <a:prstGeom prst="rect">
            <a:avLst/>
          </a:prstGeom>
          <a:noFill/>
          <a:ln/>
        </p:spPr>
        <p:txBody>
          <a:bodyPr wrap="square" lIns="0" tIns="0" rIns="0" bIns="0" rtlCol="0" anchor="t"/>
          <a:lstStyle/>
          <a:p>
            <a:pPr marL="0" indent="0" algn="l">
              <a:lnSpc>
                <a:spcPts val="3100"/>
              </a:lnSpc>
              <a:buNone/>
            </a:pPr>
            <a:r>
              <a:rPr lang="en-US" sz="1900" b="1" i="1" u="sng" dirty="0">
                <a:solidFill>
                  <a:srgbClr val="E5E0DF"/>
                </a:solidFill>
                <a:ea typeface="Overpass" pitchFamily="34" charset="-122"/>
                <a:cs typeface="Overpass" pitchFamily="34" charset="-120"/>
              </a:rPr>
              <a:t>Problem Statement TBG5</a:t>
            </a:r>
            <a:r>
              <a:rPr lang="en-US" sz="1900" dirty="0">
                <a:solidFill>
                  <a:srgbClr val="E5E0DF"/>
                </a:solidFill>
                <a:ea typeface="Overpass" pitchFamily="34" charset="-122"/>
                <a:cs typeface="Overpass" pitchFamily="34" charset="-120"/>
              </a:rPr>
              <a:t>: Launch-Ready Website for the College</a:t>
            </a:r>
          </a:p>
          <a:p>
            <a:pPr marL="0" indent="0" algn="l">
              <a:lnSpc>
                <a:spcPts val="3100"/>
              </a:lnSpc>
              <a:buNone/>
            </a:pPr>
            <a:endParaRPr lang="en-US" sz="1900" dirty="0">
              <a:solidFill>
                <a:srgbClr val="E5E0DF"/>
              </a:solidFill>
              <a:ea typeface="Overpass" pitchFamily="34" charset="-122"/>
              <a:cs typeface="Overpass" pitchFamily="34" charset="-120"/>
            </a:endParaRPr>
          </a:p>
          <a:p>
            <a:pPr marL="0" indent="0" algn="l">
              <a:lnSpc>
                <a:spcPts val="3100"/>
              </a:lnSpc>
              <a:buNone/>
            </a:pPr>
            <a:r>
              <a:rPr lang="en-US" sz="1900" b="1" i="1" u="sng" dirty="0">
                <a:solidFill>
                  <a:srgbClr val="E5E0DF"/>
                </a:solidFill>
                <a:ea typeface="Overpass" pitchFamily="34" charset="-122"/>
                <a:cs typeface="Overpass" pitchFamily="34" charset="-120"/>
              </a:rPr>
              <a:t>Context</a:t>
            </a:r>
            <a:r>
              <a:rPr lang="en-US" sz="1900" dirty="0">
                <a:solidFill>
                  <a:srgbClr val="E5E0DF"/>
                </a:solidFill>
                <a:ea typeface="Overpass" pitchFamily="34" charset="-122"/>
                <a:cs typeface="Overpass" pitchFamily="34" charset="-120"/>
              </a:rPr>
              <a:t>: A well-designed college website serves as the face of the institution, providing crucial information for prospective students, parents, faculty, and stakeholders. It should be visually appealing, easy to navigate, and informative while ensuring that all key sections are readily accessible.</a:t>
            </a:r>
          </a:p>
          <a:p>
            <a:pPr marL="0" indent="0" algn="l">
              <a:lnSpc>
                <a:spcPts val="3100"/>
              </a:lnSpc>
              <a:buNone/>
            </a:pPr>
            <a:endParaRPr lang="en-US" sz="1900" dirty="0">
              <a:solidFill>
                <a:srgbClr val="E5E0DF"/>
              </a:solidFill>
              <a:ea typeface="Overpass" pitchFamily="34" charset="-122"/>
              <a:cs typeface="Overpass" pitchFamily="34" charset="-120"/>
            </a:endParaRPr>
          </a:p>
          <a:p>
            <a:pPr marL="0" indent="0" algn="l">
              <a:lnSpc>
                <a:spcPts val="3100"/>
              </a:lnSpc>
              <a:buNone/>
            </a:pPr>
            <a:r>
              <a:rPr lang="en-US" sz="1900" b="1" i="1" u="sng" dirty="0">
                <a:solidFill>
                  <a:srgbClr val="E5E0DF"/>
                </a:solidFill>
                <a:ea typeface="Overpass" pitchFamily="34" charset="-122"/>
                <a:cs typeface="Overpass" pitchFamily="34" charset="-120"/>
              </a:rPr>
              <a:t>Challenge</a:t>
            </a:r>
            <a:r>
              <a:rPr lang="en-US" sz="1900" dirty="0">
                <a:solidFill>
                  <a:srgbClr val="E5E0DF"/>
                </a:solidFill>
                <a:ea typeface="Overpass" pitchFamily="34" charset="-122"/>
                <a:cs typeface="Overpass" pitchFamily="34" charset="-120"/>
              </a:rPr>
              <a:t>: Using Tiram.AI, your task is to build a fully functional and launch-ready website for a college. Your website should highlight the institution’s strengths, facilitate student inquiries, and provide essential academic and administrative details in an engaging manner.</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68693" y="667822"/>
            <a:ext cx="3664625" cy="456724"/>
          </a:xfrm>
          <a:prstGeom prst="rect">
            <a:avLst/>
          </a:prstGeom>
          <a:noFill/>
          <a:ln/>
        </p:spPr>
        <p:txBody>
          <a:bodyPr wrap="none" lIns="0" tIns="0" rIns="0" bIns="0" rtlCol="0" anchor="t"/>
          <a:lstStyle/>
          <a:p>
            <a:pPr marL="0" indent="0" algn="l">
              <a:lnSpc>
                <a:spcPts val="3350"/>
              </a:lnSpc>
              <a:buNone/>
            </a:pPr>
            <a:r>
              <a:rPr lang="en-US" sz="2650" b="1" kern="0" spc="-81"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a:t>
            </a:r>
            <a:r>
              <a:rPr lang="en-US" sz="2650" b="1" kern="0" spc="-81"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  What is our solution?</a:t>
            </a:r>
            <a:endParaRPr lang="en-US" sz="265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 1"/>
          <p:cNvSpPr/>
          <p:nvPr/>
        </p:nvSpPr>
        <p:spPr>
          <a:xfrm>
            <a:off x="968693" y="1237194"/>
            <a:ext cx="12692896" cy="772954"/>
          </a:xfrm>
          <a:prstGeom prst="rect">
            <a:avLst/>
          </a:prstGeom>
          <a:noFill/>
          <a:ln/>
        </p:spPr>
        <p:txBody>
          <a:bodyPr wrap="square" lIns="0" tIns="0" rIns="0" bIns="0" rtlCol="0" anchor="t"/>
          <a:lstStyle/>
          <a:p>
            <a:pPr marL="0" indent="0" algn="l">
              <a:lnSpc>
                <a:spcPts val="3000"/>
              </a:lnSpc>
              <a:buNone/>
            </a:pPr>
            <a:r>
              <a:rPr lang="en-US" sz="1900" b="1" dirty="0">
                <a:solidFill>
                  <a:srgbClr val="E5E0DF"/>
                </a:solidFill>
                <a:latin typeface="ADLaM Display" panose="02010000000000000000" pitchFamily="2" charset="0"/>
                <a:ea typeface="ADLaM Display" panose="02010000000000000000" pitchFamily="2" charset="0"/>
                <a:cs typeface="ADLaM Display" panose="02010000000000000000" pitchFamily="2" charset="0"/>
              </a:rPr>
              <a:t>Introduction to VIT-</a:t>
            </a:r>
            <a:r>
              <a:rPr lang="en-US" sz="1900" b="1" dirty="0" err="1">
                <a:solidFill>
                  <a:srgbClr val="E5E0DF"/>
                </a:solidFill>
                <a:latin typeface="ADLaM Display" panose="02010000000000000000" pitchFamily="2" charset="0"/>
                <a:ea typeface="ADLaM Display" panose="02010000000000000000" pitchFamily="2" charset="0"/>
                <a:cs typeface="ADLaM Display" panose="02010000000000000000" pitchFamily="2" charset="0"/>
              </a:rPr>
              <a:t>AspiraEdge</a:t>
            </a:r>
            <a:r>
              <a:rPr lang="en-US" sz="1900" b="1" dirty="0">
                <a:solidFill>
                  <a:srgbClr val="E5E0DF"/>
                </a:solidFill>
                <a:latin typeface="ADLaM Display" panose="02010000000000000000" pitchFamily="2" charset="0"/>
                <a:ea typeface="ADLaM Display" panose="02010000000000000000" pitchFamily="2" charset="0"/>
                <a:cs typeface="ADLaM Display" panose="02010000000000000000" pitchFamily="2" charset="0"/>
              </a:rPr>
              <a:t> G-47</a:t>
            </a:r>
            <a:endParaRPr lang="en-US" sz="19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Text 2"/>
          <p:cNvSpPr/>
          <p:nvPr/>
        </p:nvSpPr>
        <p:spPr>
          <a:xfrm>
            <a:off x="968693" y="2652236"/>
            <a:ext cx="12692896" cy="2318861"/>
          </a:xfrm>
          <a:prstGeom prst="rect">
            <a:avLst/>
          </a:prstGeom>
          <a:noFill/>
          <a:ln/>
        </p:spPr>
        <p:txBody>
          <a:bodyPr wrap="square" lIns="0" tIns="0" rIns="0" bIns="0" rtlCol="0" anchor="t"/>
          <a:lstStyle/>
          <a:p>
            <a:pPr marL="0" indent="0" algn="l">
              <a:lnSpc>
                <a:spcPts val="3000"/>
              </a:lnSpc>
              <a:buNone/>
            </a:pPr>
            <a:endParaRPr lang="en-US" sz="1900" dirty="0"/>
          </a:p>
        </p:txBody>
      </p:sp>
      <p:sp>
        <p:nvSpPr>
          <p:cNvPr id="5" name="Text 3"/>
          <p:cNvSpPr/>
          <p:nvPr/>
        </p:nvSpPr>
        <p:spPr>
          <a:xfrm>
            <a:off x="968693" y="1805726"/>
            <a:ext cx="12692896" cy="2318861"/>
          </a:xfrm>
          <a:prstGeom prst="rect">
            <a:avLst/>
          </a:prstGeom>
          <a:noFill/>
          <a:ln/>
        </p:spPr>
        <p:txBody>
          <a:bodyPr wrap="square" lIns="0" tIns="0" rIns="0" bIns="0" rtlCol="0" anchor="t"/>
          <a:lstStyle/>
          <a:p>
            <a:pPr marL="0" indent="0" algn="l">
              <a:lnSpc>
                <a:spcPts val="3000"/>
              </a:lnSpc>
              <a:buNone/>
            </a:pPr>
            <a:r>
              <a:rPr lang="en-US" sz="1900" dirty="0">
                <a:solidFill>
                  <a:schemeClr val="bg1"/>
                </a:solidFill>
              </a:rPr>
              <a:t>KEY SECTIONS OF WEBSITE INCLUDE:</a:t>
            </a:r>
          </a:p>
          <a:p>
            <a:pPr marL="0" indent="0" algn="l">
              <a:lnSpc>
                <a:spcPts val="3000"/>
              </a:lnSpc>
              <a:buNone/>
            </a:pPr>
            <a:endParaRPr lang="en-US" sz="1900" dirty="0">
              <a:solidFill>
                <a:schemeClr val="bg1"/>
              </a:solidFill>
            </a:endParaRPr>
          </a:p>
          <a:p>
            <a:pPr marL="0" indent="0" algn="l">
              <a:lnSpc>
                <a:spcPts val="3000"/>
              </a:lnSpc>
              <a:buNone/>
            </a:pPr>
            <a:endParaRPr lang="en-US" sz="1900" dirty="0"/>
          </a:p>
        </p:txBody>
      </p:sp>
      <p:sp>
        <p:nvSpPr>
          <p:cNvPr id="6" name="TextBox 5">
            <a:extLst>
              <a:ext uri="{FF2B5EF4-FFF2-40B4-BE49-F238E27FC236}">
                <a16:creationId xmlns:a16="http://schemas.microsoft.com/office/drawing/2014/main" id="{AF64E70E-98C9-0DCD-B616-60AC8D1C25A4}"/>
              </a:ext>
            </a:extLst>
          </p:cNvPr>
          <p:cNvSpPr txBox="1"/>
          <p:nvPr/>
        </p:nvSpPr>
        <p:spPr>
          <a:xfrm>
            <a:off x="968693" y="2652236"/>
            <a:ext cx="4462623" cy="738664"/>
          </a:xfrm>
          <a:prstGeom prst="rect">
            <a:avLst/>
          </a:prstGeom>
          <a:noFill/>
        </p:spPr>
        <p:txBody>
          <a:bodyPr wrap="square" rtlCol="0">
            <a:spAutoFit/>
          </a:bodyPr>
          <a:lstStyle/>
          <a:p>
            <a:r>
              <a:rPr lang="en-US" sz="2400" b="1" i="1" u="sng" dirty="0">
                <a:solidFill>
                  <a:schemeClr val="bg1"/>
                </a:solidFill>
              </a:rPr>
              <a:t>1.)HOME PAGE SECTIONS-</a:t>
            </a:r>
          </a:p>
          <a:p>
            <a:endParaRPr lang="en-US" dirty="0"/>
          </a:p>
        </p:txBody>
      </p:sp>
      <p:pic>
        <p:nvPicPr>
          <p:cNvPr id="8" name="Picture 7">
            <a:extLst>
              <a:ext uri="{FF2B5EF4-FFF2-40B4-BE49-F238E27FC236}">
                <a16:creationId xmlns:a16="http://schemas.microsoft.com/office/drawing/2014/main" id="{BA792347-A8CC-09AF-CB53-DEADF73F265A}"/>
              </a:ext>
            </a:extLst>
          </p:cNvPr>
          <p:cNvPicPr>
            <a:picLocks noChangeAspect="1"/>
          </p:cNvPicPr>
          <p:nvPr/>
        </p:nvPicPr>
        <p:blipFill>
          <a:blip r:embed="rId3"/>
          <a:stretch>
            <a:fillRect/>
          </a:stretch>
        </p:blipFill>
        <p:spPr>
          <a:xfrm>
            <a:off x="1284475" y="3298567"/>
            <a:ext cx="9467988" cy="4093350"/>
          </a:xfrm>
          <a:prstGeom prst="rect">
            <a:avLst/>
          </a:prstGeom>
        </p:spPr>
      </p:pic>
      <p:sp>
        <p:nvSpPr>
          <p:cNvPr id="9" name="TextBox 8">
            <a:extLst>
              <a:ext uri="{FF2B5EF4-FFF2-40B4-BE49-F238E27FC236}">
                <a16:creationId xmlns:a16="http://schemas.microsoft.com/office/drawing/2014/main" id="{E9B75B83-0C43-32A7-A16A-F13FA5875C69}"/>
              </a:ext>
            </a:extLst>
          </p:cNvPr>
          <p:cNvSpPr txBox="1"/>
          <p:nvPr/>
        </p:nvSpPr>
        <p:spPr>
          <a:xfrm>
            <a:off x="11424492" y="5629619"/>
            <a:ext cx="1779077" cy="369332"/>
          </a:xfrm>
          <a:prstGeom prst="rect">
            <a:avLst/>
          </a:prstGeom>
          <a:noFill/>
        </p:spPr>
        <p:txBody>
          <a:bodyPr wrap="none" rtlCol="0">
            <a:spAutoFit/>
          </a:bodyPr>
          <a:lstStyle/>
          <a:p>
            <a:r>
              <a:rPr lang="en-US" dirty="0" err="1">
                <a:solidFill>
                  <a:schemeClr val="bg1"/>
                </a:solidFill>
              </a:rPr>
              <a:t>i</a:t>
            </a:r>
            <a:r>
              <a:rPr lang="en-US" dirty="0">
                <a:solidFill>
                  <a:schemeClr val="bg1"/>
                </a:solidFill>
              </a:rPr>
              <a:t>.)HERO-SECTION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A0E9B-667C-690C-14BD-62619C592D4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7ABCA41-5AF8-E4CB-905B-37C2CE762AEA}"/>
              </a:ext>
            </a:extLst>
          </p:cNvPr>
          <p:cNvSpPr/>
          <p:nvPr/>
        </p:nvSpPr>
        <p:spPr>
          <a:xfrm>
            <a:off x="968693" y="667822"/>
            <a:ext cx="3664625" cy="456724"/>
          </a:xfrm>
          <a:prstGeom prst="rect">
            <a:avLst/>
          </a:prstGeom>
          <a:noFill/>
          <a:ln/>
        </p:spPr>
        <p:txBody>
          <a:bodyPr wrap="none" lIns="0" tIns="0" rIns="0" bIns="0" rtlCol="0" anchor="t"/>
          <a:lstStyle/>
          <a:p>
            <a:pPr marL="0" indent="0" algn="l">
              <a:lnSpc>
                <a:spcPts val="3350"/>
              </a:lnSpc>
              <a:buNone/>
            </a:pPr>
            <a:r>
              <a:rPr lang="en-US" sz="2650" b="1" kern="0" spc="-81"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a:t>
            </a:r>
            <a:r>
              <a:rPr lang="en-US" sz="2650" b="1" kern="0" spc="-81"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  What is our solution?</a:t>
            </a:r>
            <a:endParaRPr lang="en-US" sz="265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 1">
            <a:extLst>
              <a:ext uri="{FF2B5EF4-FFF2-40B4-BE49-F238E27FC236}">
                <a16:creationId xmlns:a16="http://schemas.microsoft.com/office/drawing/2014/main" id="{C6E9940E-AB81-65FB-E78B-898399CE4B13}"/>
              </a:ext>
            </a:extLst>
          </p:cNvPr>
          <p:cNvSpPr/>
          <p:nvPr/>
        </p:nvSpPr>
        <p:spPr>
          <a:xfrm>
            <a:off x="968693" y="1607582"/>
            <a:ext cx="12692896" cy="772954"/>
          </a:xfrm>
          <a:prstGeom prst="rect">
            <a:avLst/>
          </a:prstGeom>
          <a:noFill/>
          <a:ln/>
        </p:spPr>
        <p:txBody>
          <a:bodyPr wrap="square" lIns="0" tIns="0" rIns="0" bIns="0" rtlCol="0" anchor="t"/>
          <a:lstStyle/>
          <a:p>
            <a:pPr marL="0" indent="0" algn="l">
              <a:lnSpc>
                <a:spcPts val="3000"/>
              </a:lnSpc>
              <a:buNone/>
            </a:pPr>
            <a:endParaRPr lang="en-US" sz="1900" dirty="0"/>
          </a:p>
        </p:txBody>
      </p:sp>
      <p:sp>
        <p:nvSpPr>
          <p:cNvPr id="4" name="Text 2">
            <a:extLst>
              <a:ext uri="{FF2B5EF4-FFF2-40B4-BE49-F238E27FC236}">
                <a16:creationId xmlns:a16="http://schemas.microsoft.com/office/drawing/2014/main" id="{C56B14CB-23E9-D629-D1BA-26502D471B27}"/>
              </a:ext>
            </a:extLst>
          </p:cNvPr>
          <p:cNvSpPr/>
          <p:nvPr/>
        </p:nvSpPr>
        <p:spPr>
          <a:xfrm>
            <a:off x="968693" y="2652236"/>
            <a:ext cx="12692896" cy="2318861"/>
          </a:xfrm>
          <a:prstGeom prst="rect">
            <a:avLst/>
          </a:prstGeom>
          <a:noFill/>
          <a:ln/>
        </p:spPr>
        <p:txBody>
          <a:bodyPr wrap="square" lIns="0" tIns="0" rIns="0" bIns="0" rtlCol="0" anchor="t"/>
          <a:lstStyle/>
          <a:p>
            <a:pPr marL="0" indent="0" algn="l">
              <a:lnSpc>
                <a:spcPts val="3000"/>
              </a:lnSpc>
              <a:buNone/>
            </a:pPr>
            <a:endParaRPr lang="en-US" sz="1900" dirty="0"/>
          </a:p>
        </p:txBody>
      </p:sp>
      <p:sp>
        <p:nvSpPr>
          <p:cNvPr id="5" name="Text 3">
            <a:extLst>
              <a:ext uri="{FF2B5EF4-FFF2-40B4-BE49-F238E27FC236}">
                <a16:creationId xmlns:a16="http://schemas.microsoft.com/office/drawing/2014/main" id="{3F1A93C0-5C30-8147-7AC1-DE88A6A03D49}"/>
              </a:ext>
            </a:extLst>
          </p:cNvPr>
          <p:cNvSpPr/>
          <p:nvPr/>
        </p:nvSpPr>
        <p:spPr>
          <a:xfrm>
            <a:off x="968693" y="5242798"/>
            <a:ext cx="12692896" cy="2318861"/>
          </a:xfrm>
          <a:prstGeom prst="rect">
            <a:avLst/>
          </a:prstGeom>
          <a:noFill/>
          <a:ln/>
        </p:spPr>
        <p:txBody>
          <a:bodyPr wrap="square" lIns="0" tIns="0" rIns="0" bIns="0" rtlCol="0" anchor="t"/>
          <a:lstStyle/>
          <a:p>
            <a:pPr marL="0" indent="0" algn="l">
              <a:lnSpc>
                <a:spcPts val="3000"/>
              </a:lnSpc>
              <a:buNone/>
            </a:pPr>
            <a:endParaRPr lang="en-US" sz="1900" dirty="0"/>
          </a:p>
        </p:txBody>
      </p:sp>
      <p:pic>
        <p:nvPicPr>
          <p:cNvPr id="8" name="Picture 7">
            <a:extLst>
              <a:ext uri="{FF2B5EF4-FFF2-40B4-BE49-F238E27FC236}">
                <a16:creationId xmlns:a16="http://schemas.microsoft.com/office/drawing/2014/main" id="{7B8A7B8C-FA40-283F-8F61-AC188E334677}"/>
              </a:ext>
            </a:extLst>
          </p:cNvPr>
          <p:cNvPicPr>
            <a:picLocks noChangeAspect="1"/>
          </p:cNvPicPr>
          <p:nvPr/>
        </p:nvPicPr>
        <p:blipFill>
          <a:blip r:embed="rId3"/>
          <a:stretch>
            <a:fillRect/>
          </a:stretch>
        </p:blipFill>
        <p:spPr>
          <a:xfrm>
            <a:off x="1167789" y="1790942"/>
            <a:ext cx="10080433" cy="4356470"/>
          </a:xfrm>
          <a:prstGeom prst="rect">
            <a:avLst/>
          </a:prstGeom>
        </p:spPr>
      </p:pic>
    </p:spTree>
    <p:extLst>
      <p:ext uri="{BB962C8B-B14F-4D97-AF65-F5344CB8AC3E}">
        <p14:creationId xmlns:p14="http://schemas.microsoft.com/office/powerpoint/2010/main" val="2008366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68693" y="2952155"/>
            <a:ext cx="3485436" cy="473631"/>
          </a:xfrm>
          <a:prstGeom prst="rect">
            <a:avLst/>
          </a:prstGeom>
          <a:noFill/>
          <a:ln/>
        </p:spPr>
        <p:txBody>
          <a:bodyPr wrap="none" lIns="0" tIns="0" rIns="0" bIns="0" rtlCol="0" anchor="t"/>
          <a:lstStyle/>
          <a:p>
            <a:pPr marL="0" indent="0" algn="l">
              <a:lnSpc>
                <a:spcPts val="3400"/>
              </a:lnSpc>
              <a:buNone/>
            </a:pPr>
            <a:endParaRPr lang="en-US" sz="2700" dirty="0"/>
          </a:p>
        </p:txBody>
      </p:sp>
      <p:sp>
        <p:nvSpPr>
          <p:cNvPr id="3" name="Text 1"/>
          <p:cNvSpPr/>
          <p:nvPr/>
        </p:nvSpPr>
        <p:spPr>
          <a:xfrm>
            <a:off x="968693" y="3919538"/>
            <a:ext cx="12692896" cy="395049"/>
          </a:xfrm>
          <a:prstGeom prst="rect">
            <a:avLst/>
          </a:prstGeom>
          <a:noFill/>
          <a:ln/>
        </p:spPr>
        <p:txBody>
          <a:bodyPr wrap="none" lIns="0" tIns="0" rIns="0" bIns="0" rtlCol="0" anchor="t"/>
          <a:lstStyle/>
          <a:p>
            <a:pPr algn="l">
              <a:lnSpc>
                <a:spcPts val="3100"/>
              </a:lnSpc>
              <a:buSzPct val="100000"/>
            </a:pPr>
            <a:endParaRPr lang="en-US" sz="1900" dirty="0"/>
          </a:p>
        </p:txBody>
      </p:sp>
      <p:sp>
        <p:nvSpPr>
          <p:cNvPr id="4" name="Text 2"/>
          <p:cNvSpPr/>
          <p:nvPr/>
        </p:nvSpPr>
        <p:spPr>
          <a:xfrm>
            <a:off x="968693" y="4400907"/>
            <a:ext cx="12692896" cy="395049"/>
          </a:xfrm>
          <a:prstGeom prst="rect">
            <a:avLst/>
          </a:prstGeom>
          <a:noFill/>
          <a:ln/>
        </p:spPr>
        <p:txBody>
          <a:bodyPr wrap="none" lIns="0" tIns="0" rIns="0" bIns="0" rtlCol="0" anchor="t"/>
          <a:lstStyle/>
          <a:p>
            <a:pPr algn="l">
              <a:lnSpc>
                <a:spcPts val="3100"/>
              </a:lnSpc>
              <a:buSzPct val="100000"/>
            </a:pPr>
            <a:endParaRPr lang="en-US" sz="1900" dirty="0"/>
          </a:p>
        </p:txBody>
      </p:sp>
      <p:sp>
        <p:nvSpPr>
          <p:cNvPr id="5" name="Text 3"/>
          <p:cNvSpPr/>
          <p:nvPr/>
        </p:nvSpPr>
        <p:spPr>
          <a:xfrm>
            <a:off x="968693" y="4882277"/>
            <a:ext cx="12692896" cy="395049"/>
          </a:xfrm>
          <a:prstGeom prst="rect">
            <a:avLst/>
          </a:prstGeom>
          <a:noFill/>
          <a:ln/>
        </p:spPr>
        <p:txBody>
          <a:bodyPr wrap="none" lIns="0" tIns="0" rIns="0" bIns="0" rtlCol="0" anchor="t"/>
          <a:lstStyle/>
          <a:p>
            <a:pPr algn="l">
              <a:lnSpc>
                <a:spcPts val="3100"/>
              </a:lnSpc>
              <a:buSzPct val="100000"/>
            </a:pPr>
            <a:endParaRPr lang="en-US" sz="1900" dirty="0"/>
          </a:p>
        </p:txBody>
      </p:sp>
      <p:pic>
        <p:nvPicPr>
          <p:cNvPr id="7" name="Picture 6">
            <a:extLst>
              <a:ext uri="{FF2B5EF4-FFF2-40B4-BE49-F238E27FC236}">
                <a16:creationId xmlns:a16="http://schemas.microsoft.com/office/drawing/2014/main" id="{FCC19BD8-FB55-1686-9F84-C5422EA0EC78}"/>
              </a:ext>
            </a:extLst>
          </p:cNvPr>
          <p:cNvPicPr>
            <a:picLocks noChangeAspect="1"/>
          </p:cNvPicPr>
          <p:nvPr/>
        </p:nvPicPr>
        <p:blipFill>
          <a:blip r:embed="rId3"/>
          <a:stretch>
            <a:fillRect/>
          </a:stretch>
        </p:blipFill>
        <p:spPr>
          <a:xfrm>
            <a:off x="275421" y="883640"/>
            <a:ext cx="14079557" cy="66606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F212E6-A6DD-0FB2-219F-9CDA3DB1F3E9}"/>
              </a:ext>
            </a:extLst>
          </p:cNvPr>
          <p:cNvPicPr>
            <a:picLocks noChangeAspect="1"/>
          </p:cNvPicPr>
          <p:nvPr/>
        </p:nvPicPr>
        <p:blipFill>
          <a:blip r:embed="rId3"/>
          <a:stretch>
            <a:fillRect/>
          </a:stretch>
        </p:blipFill>
        <p:spPr>
          <a:xfrm>
            <a:off x="198304" y="786936"/>
            <a:ext cx="13892269" cy="66557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TotalTime>
  <Words>451</Words>
  <Application>Microsoft Office PowerPoint</Application>
  <PresentationFormat>Custom</PresentationFormat>
  <Paragraphs>77</Paragraphs>
  <Slides>32</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Overpass Bold</vt:lpstr>
      <vt:lpstr>ADLaM Display</vt:lpstr>
      <vt:lpstr>Arial</vt:lpstr>
      <vt:lpstr>Overpass</vt:lpstr>
      <vt:lpstr>Abadi Extra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Tanish Kumar</cp:lastModifiedBy>
  <cp:revision>5</cp:revision>
  <dcterms:created xsi:type="dcterms:W3CDTF">2025-03-27T05:17:11Z</dcterms:created>
  <dcterms:modified xsi:type="dcterms:W3CDTF">2025-03-27T06:22:00Z</dcterms:modified>
</cp:coreProperties>
</file>